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ECAE4-24AE-D2AF-9436-F428CD2DB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40B259-411C-EC1D-1EE1-7C19B4CBB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F806F-3CFC-C1C9-7047-46796E1FE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C921-3161-4EE5-A451-125B5A4E3C67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066EA-7E96-F737-44FC-10921C95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BCA5C-693E-E3C5-28B6-D0CE923DD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044D-BCB0-4F11-A944-AE301B184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8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7A80E-CA02-5DBF-BF16-73C939E4D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89A05-BD8F-D5A4-5E70-CB9850984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2C26E-C36A-29EE-E72A-AFD71B03C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C921-3161-4EE5-A451-125B5A4E3C67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EE66F-CF9F-CFE3-B321-AAB9AB5C8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E67FD-3DEA-6F32-B937-AB84AE505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044D-BCB0-4F11-A944-AE301B184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0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18FB5-A151-CAF7-35D9-27E254E99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059C1-CA28-7F15-7BC5-ED5645D0B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8F153-BF77-5107-FB6F-02E374BBB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C921-3161-4EE5-A451-125B5A4E3C67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138A8-C5F3-ADC7-73D0-CB66AE56A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0C071-89FA-3BF2-C81A-76CC0BCE5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044D-BCB0-4F11-A944-AE301B184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332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85C08-199A-5AAD-2815-EE36F663D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7B53A-3ADC-0A83-847D-E5B2E9F902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4144DB-0A25-BC57-7DF9-230235427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1D7DAC-17A7-8FCE-638A-840238772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C921-3161-4EE5-A451-125B5A4E3C67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92358-D940-A053-9D61-A0FC51C76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6FF32-C633-D0C9-AD10-DF7505CE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044D-BCB0-4F11-A944-AE301B184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8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E33D3-05F9-58D9-FE45-5114B3DF8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338AF-5AB6-F494-CB01-E8A201717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43C930-D009-7F59-5339-34DA2F6EC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2948DD-1F84-E8B8-23D2-2BA58CE342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ED5778-C42C-67C7-DA02-1BBFD3FB15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E5560B-1715-3F69-F0B6-8F6AB5E50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C921-3161-4EE5-A451-125B5A4E3C67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3AA2F4-06D0-6F08-1215-BE189E0A1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B300C2-3332-182E-2E1F-E35845ACB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044D-BCB0-4F11-A944-AE301B184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30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B3D06-B8CF-BD2E-7B44-B7CB64DB5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7784BE-9017-0D7D-F462-F95317EE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C921-3161-4EE5-A451-125B5A4E3C67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B9114D-6950-830A-09BD-1ACB669C9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7AEB7A-3503-21DA-5589-695B98019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044D-BCB0-4F11-A944-AE301B184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33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925669-14BF-1D9E-4BAE-076DB5FFC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C921-3161-4EE5-A451-125B5A4E3C67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6E9259-EBAB-C281-C190-0304B252F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F419B8-6A45-7B11-35B7-3E36E788D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044D-BCB0-4F11-A944-AE301B184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513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7173D-48F9-4BF5-867B-ACB862A72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773B3-8E9B-D56C-B5FA-3D4B98562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E1C6B-CB5B-99B2-5FA6-78AC9D4A8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9AB2E2-0BCA-505A-5FBD-F8CCC14B9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C921-3161-4EE5-A451-125B5A4E3C67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7E07C-D214-6AA6-3FF0-8AEE51BAA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64F583-C16E-8EF3-E6DF-4E02894CC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044D-BCB0-4F11-A944-AE301B184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95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1CBA3-2118-A517-24F1-09D914CFF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608734-9798-D221-EF51-B46EB07D54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31411-901C-204B-FADC-50C3E757BA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F19C38-06C6-A4C2-991E-24D3FED7D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C921-3161-4EE5-A451-125B5A4E3C67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E17D27-F8D2-F5DC-A6E1-4FC0D09DE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11063B-1A55-26C6-7607-8518DAC13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044D-BCB0-4F11-A944-AE301B184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18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1F6DF-195D-8E5C-3B01-C5FFA326C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8A34C1-40A2-A5DA-3049-550A82663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39E9F-C63A-E664-8892-1BD3BACD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C921-3161-4EE5-A451-125B5A4E3C67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D05BC-049B-8125-23AC-7DCC02F7D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73B92-B0EE-FF6E-B6EF-6EFBF704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044D-BCB0-4F11-A944-AE301B184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21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DE3DB8-F0C6-0191-32A7-3CAA0D4F40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15A31-0A60-6E3D-A4B0-CE28C8945B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59CAC-4A38-BC92-083D-8753AEE78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C921-3161-4EE5-A451-125B5A4E3C67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F626B-A8CE-E60C-73D4-84786CEA5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F64A1-F437-54E8-97DF-95BECCC0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1044D-BCB0-4F11-A944-AE301B184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84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3ECA97-C521-7FD9-EB5C-5721FE353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2BFB34-8C15-CD6B-533F-857CA5879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0D6C2-9543-E473-8292-A1B199E6D5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F1C921-3161-4EE5-A451-125B5A4E3C67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9880D-5C2B-A14B-6122-840D1DEC4F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A54F8-EEE5-CD62-9DB1-11EA6432E9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E1044D-BCB0-4F11-A944-AE301B184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158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B25CF741-58AE-2F63-70C4-B386552D9A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27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B43110F4-EDCC-1935-FD7B-2D27E837AA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61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0A5A6C4A-E980-5287-243D-74E1759E1E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240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D26B644A-3C37-CD23-BEC9-84A58A4BCF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077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0EFE6185-3FC0-B392-EFF4-55D7C5B736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59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1DB1FB0C-BBAC-58EF-6F2F-0632B8201B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327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4B90A3D3-02B0-9F7B-3629-BBCA3F6083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49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C5ED41DB-6A0F-E480-8606-F534810F33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66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B47EE44F-0226-BE4F-452E-3093A177AD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86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98E31ABB-D477-6A0F-9155-B283BE8E02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85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8AE59D9C-0C8D-F8A3-9415-C2EA29B6D8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50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5B04547D-A94B-29AA-ECC4-A71DE569B8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94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9A6892E6-9D65-D1E8-3E28-0113BB0BAE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00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904685BD-C18D-EBED-C76C-134DA868B9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810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30E1CB18-F836-4AB4-EE67-A551AB423E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63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0708C37B-B7C0-929C-0438-115D2B4FFC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95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2026-10-07T10:31:56Z</dcterms:created>
  <dcterms:modified xsi:type="dcterms:W3CDTF">2026-10-07T10:32:08Z</dcterms:modified>
</cp:coreProperties>
</file>