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79" d="100"/>
          <a:sy n="79" d="100"/>
        </p:scale>
        <p:origin x="744" y="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FDE4D-58CB-79C6-63D9-3971E8E7CC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AF1E1A-A5EE-808C-4EDC-ABA66F97C3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D00822-B82E-57C7-A985-76BCFE9755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BE423-50E3-4B43-8BBD-643EEFF141D3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7AB36B-06F4-7A4F-8CF6-7F2A64455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C89117-CC43-C76F-14E3-F1F6E760F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BEC4-AA14-42A5-916D-12CC88052F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2241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B03595-42DE-5168-C0F7-B8807E3A88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FF506D-FBE6-DBC6-EF8A-710F12B9C5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A7B398-2EC4-3E39-7594-B71551A10C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BE423-50E3-4B43-8BBD-643EEFF141D3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897EFC-2E43-817F-BBDB-2ED957E12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EE9252-FD06-056A-3D59-598834E0B7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BEC4-AA14-42A5-916D-12CC88052F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4270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9E8BF-1965-0228-F6E2-9F15F3229F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7D45C2-246B-1836-13CC-8668A2BE1F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518F21-D530-13FE-EFD2-3E2BB5EC0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BE423-50E3-4B43-8BBD-643EEFF141D3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5CF128-D692-3619-7BB1-DD6833A30A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276C39-0A56-9497-D755-45A5C87FB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BEC4-AA14-42A5-916D-12CC88052F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3493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692083-73C2-FD2D-31D4-BFDFA190F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BEE1EC-6757-A4C7-7963-30375459F5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9B3F79-D7C9-C469-5805-0AC0DFB0DC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CA9285-D59F-95A3-6162-4744B02DBC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BE423-50E3-4B43-8BBD-643EEFF141D3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8E6485-AE9B-CE33-7A13-EDB7915757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DA0582-FA60-BD49-B970-C457D3719E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BEC4-AA14-42A5-916D-12CC88052F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4932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135385-0DF5-7B18-14AE-10FBE615ED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6E5B7B-0927-A42C-CD29-4EE68919EF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BE7D02-FB83-2456-273F-7614476DBC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957B7FE-C76C-860E-8FBC-AA841409C0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764AA1A-4B2B-9D5D-1C9E-B6B96BBB7A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6867B17-67EE-A89B-A23C-041D42571E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BE423-50E3-4B43-8BBD-643EEFF141D3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2E6F3B6-9970-3DE4-AD68-F7CE7E83EE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26E41E4-3F91-650C-62BC-850C8A24BB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BEC4-AA14-42A5-916D-12CC88052F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6389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B008EE-EF22-8420-2638-C56D1C4AE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D6DD7D6-55AE-C94A-49A1-5B8515FDD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BE423-50E3-4B43-8BBD-643EEFF141D3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6DAD845-6D1D-066B-F7E8-452930CF09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9A1F5E-886F-ABF6-6F54-785A28588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BEC4-AA14-42A5-916D-12CC88052F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4393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4F9B465-D98D-F133-794F-C96C5ECBCF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BE423-50E3-4B43-8BBD-643EEFF141D3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F9793D2-10A5-3149-F173-0F7F7EF2A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81C116-BA5D-79EA-61A3-D0AEAAF2A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BEC4-AA14-42A5-916D-12CC88052F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6398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1F29CA-778C-364B-7CF6-5EE7AC1E9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53E977-8939-797D-FC2F-6A3423C5AA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4AD9B1-4C5E-6F13-3E96-7C52199B6B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EAA32E-3F97-0F56-4F78-B102416B40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BE423-50E3-4B43-8BBD-643EEFF141D3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6D4E9A-BF36-AFE2-BB3E-569F175847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5D77DE-F38E-0634-EB93-89A1D6867B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BEC4-AA14-42A5-916D-12CC88052F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41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7377EE-68E6-30F2-1534-132F05E1AB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5028D31-F7D8-B3C8-65A9-80D3E475A22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89ABFF-B3C0-57EE-8541-8E0B9A536F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524164-56AE-DC03-A6CA-0C7A916AE4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BE423-50E3-4B43-8BBD-643EEFF141D3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8B3A0-A29E-9974-A9D1-996959E02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F0743A-10AD-2A85-B112-48C6DDADE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BEC4-AA14-42A5-916D-12CC88052F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9571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0846D4-7A3B-5F78-4272-431835D0F6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160862-AE7B-17A8-AAB5-C531612D6F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A38897-F290-1C49-A337-FA2511CB89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BE423-50E3-4B43-8BBD-643EEFF141D3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5C0566-190A-F8C9-E4C8-31CA092C6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7614E5-CF63-2BD1-03BA-A5F954317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BEC4-AA14-42A5-916D-12CC88052F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5274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03A5AC-A749-229F-745F-B672724D792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7BA01A-888F-2938-B263-C55F4196DC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E210C7-C45F-B53C-B31B-28535E4939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BE423-50E3-4B43-8BBD-643EEFF141D3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AAF1A6-DE28-20EC-BD59-E0A3A25EF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522737-8CE1-594B-398B-FFB643550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BEC4-AA14-42A5-916D-12CC88052F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8795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8E8BC0A-31C9-0033-746D-D21971D12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9DE03C-0B20-41D8-8205-5CB29031EC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CB7711-E58C-BC4B-5FEE-65A6E7E8BB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BBE423-50E3-4B43-8BBD-643EEFF141D3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AED1FF-7033-E970-2FA6-F5E9A36C45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14CF39-FC7A-AE45-D9CE-7E8F48B02E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B9BEC4-AA14-42A5-916D-12CC88052F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23065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">
            <a:extLst>
              <a:ext uri="{FF2B5EF4-FFF2-40B4-BE49-F238E27FC236}">
                <a16:creationId xmlns:a16="http://schemas.microsoft.com/office/drawing/2014/main" id="{5E9E6983-8063-77E5-0187-1534BC2D965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6862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">
            <a:extLst>
              <a:ext uri="{FF2B5EF4-FFF2-40B4-BE49-F238E27FC236}">
                <a16:creationId xmlns:a16="http://schemas.microsoft.com/office/drawing/2014/main" id="{8887093B-F8B8-F21E-A4E4-785C015E9EF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2276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">
            <a:extLst>
              <a:ext uri="{FF2B5EF4-FFF2-40B4-BE49-F238E27FC236}">
                <a16:creationId xmlns:a16="http://schemas.microsoft.com/office/drawing/2014/main" id="{F29A9FB5-6505-6339-8952-195B22C82FE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2287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">
            <a:extLst>
              <a:ext uri="{FF2B5EF4-FFF2-40B4-BE49-F238E27FC236}">
                <a16:creationId xmlns:a16="http://schemas.microsoft.com/office/drawing/2014/main" id="{57C65D50-6A62-A487-E104-DF3B5606E3A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1045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">
            <a:extLst>
              <a:ext uri="{FF2B5EF4-FFF2-40B4-BE49-F238E27FC236}">
                <a16:creationId xmlns:a16="http://schemas.microsoft.com/office/drawing/2014/main" id="{01295078-23EF-FD9A-C7C4-38263EAE94F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0464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">
            <a:extLst>
              <a:ext uri="{FF2B5EF4-FFF2-40B4-BE49-F238E27FC236}">
                <a16:creationId xmlns:a16="http://schemas.microsoft.com/office/drawing/2014/main" id="{E1F45078-2FCE-05C7-584F-BFF9509C632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1144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">
            <a:extLst>
              <a:ext uri="{FF2B5EF4-FFF2-40B4-BE49-F238E27FC236}">
                <a16:creationId xmlns:a16="http://schemas.microsoft.com/office/drawing/2014/main" id="{9084CAC3-160F-8AA5-FC1E-34601977A2E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0241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">
            <a:extLst>
              <a:ext uri="{FF2B5EF4-FFF2-40B4-BE49-F238E27FC236}">
                <a16:creationId xmlns:a16="http://schemas.microsoft.com/office/drawing/2014/main" id="{896BC004-C00D-05E3-19DB-57461B464C2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4678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">
            <a:extLst>
              <a:ext uri="{FF2B5EF4-FFF2-40B4-BE49-F238E27FC236}">
                <a16:creationId xmlns:a16="http://schemas.microsoft.com/office/drawing/2014/main" id="{84497C3F-14A3-C038-F609-6855D8FBACA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233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">
            <a:extLst>
              <a:ext uri="{FF2B5EF4-FFF2-40B4-BE49-F238E27FC236}">
                <a16:creationId xmlns:a16="http://schemas.microsoft.com/office/drawing/2014/main" id="{A2366627-B6F3-76DB-2A6F-F725265F5CA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1951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">
            <a:extLst>
              <a:ext uri="{FF2B5EF4-FFF2-40B4-BE49-F238E27FC236}">
                <a16:creationId xmlns:a16="http://schemas.microsoft.com/office/drawing/2014/main" id="{285BD530-F774-35A2-6BC3-DEE915399E8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5437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">
            <a:extLst>
              <a:ext uri="{FF2B5EF4-FFF2-40B4-BE49-F238E27FC236}">
                <a16:creationId xmlns:a16="http://schemas.microsoft.com/office/drawing/2014/main" id="{6B5907C3-0391-B438-B09D-09095CAD0A9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5204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3">
            <a:extLst>
              <a:ext uri="{FF2B5EF4-FFF2-40B4-BE49-F238E27FC236}">
                <a16:creationId xmlns:a16="http://schemas.microsoft.com/office/drawing/2014/main" id="{8282D0C5-70A1-7BDA-A502-583669E432A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0993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4">
            <a:extLst>
              <a:ext uri="{FF2B5EF4-FFF2-40B4-BE49-F238E27FC236}">
                <a16:creationId xmlns:a16="http://schemas.microsoft.com/office/drawing/2014/main" id="{677CE7E4-5DE4-E5B9-A71D-E8C43AC2110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5332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5">
            <a:extLst>
              <a:ext uri="{FF2B5EF4-FFF2-40B4-BE49-F238E27FC236}">
                <a16:creationId xmlns:a16="http://schemas.microsoft.com/office/drawing/2014/main" id="{F6A1832F-BB53-2337-38E5-B9AA095DD53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8958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6">
            <a:extLst>
              <a:ext uri="{FF2B5EF4-FFF2-40B4-BE49-F238E27FC236}">
                <a16:creationId xmlns:a16="http://schemas.microsoft.com/office/drawing/2014/main" id="{1220998E-E832-CE90-F619-691AAA32DB6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690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7">
            <a:extLst>
              <a:ext uri="{FF2B5EF4-FFF2-40B4-BE49-F238E27FC236}">
                <a16:creationId xmlns:a16="http://schemas.microsoft.com/office/drawing/2014/main" id="{72270E27-0C4E-BD92-13D0-8E71BB55493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1044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8">
            <a:extLst>
              <a:ext uri="{FF2B5EF4-FFF2-40B4-BE49-F238E27FC236}">
                <a16:creationId xmlns:a16="http://schemas.microsoft.com/office/drawing/2014/main" id="{239F4960-8D2B-3F47-7800-DD30E91C2B3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9083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9">
            <a:extLst>
              <a:ext uri="{FF2B5EF4-FFF2-40B4-BE49-F238E27FC236}">
                <a16:creationId xmlns:a16="http://schemas.microsoft.com/office/drawing/2014/main" id="{AE6FAF1F-CE1C-BBC1-4BCE-0A35E4D2886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7564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0">
            <a:extLst>
              <a:ext uri="{FF2B5EF4-FFF2-40B4-BE49-F238E27FC236}">
                <a16:creationId xmlns:a16="http://schemas.microsoft.com/office/drawing/2014/main" id="{1E155B69-B907-7E1B-7BAA-2631E4FC93D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34175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1">
            <a:extLst>
              <a:ext uri="{FF2B5EF4-FFF2-40B4-BE49-F238E27FC236}">
                <a16:creationId xmlns:a16="http://schemas.microsoft.com/office/drawing/2014/main" id="{79FA11E8-803D-F9C6-7908-9740E828EA5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9296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2">
            <a:extLst>
              <a:ext uri="{FF2B5EF4-FFF2-40B4-BE49-F238E27FC236}">
                <a16:creationId xmlns:a16="http://schemas.microsoft.com/office/drawing/2014/main" id="{5FED20D5-8167-8B53-2A9C-E625A789F58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1453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3">
            <a:extLst>
              <a:ext uri="{FF2B5EF4-FFF2-40B4-BE49-F238E27FC236}">
                <a16:creationId xmlns:a16="http://schemas.microsoft.com/office/drawing/2014/main" id="{25C553C9-B915-8890-0A58-BBD2EAAB4E9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80834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4">
            <a:extLst>
              <a:ext uri="{FF2B5EF4-FFF2-40B4-BE49-F238E27FC236}">
                <a16:creationId xmlns:a16="http://schemas.microsoft.com/office/drawing/2014/main" id="{CB38D4DC-B645-55BE-F71A-D7B409C3D55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6494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ASHIK AHAMED</dc:creator>
  <cp:lastModifiedBy>ASHIK AHAMED</cp:lastModifiedBy>
  <cp:revision>1</cp:revision>
  <dcterms:created xsi:type="dcterms:W3CDTF">2026-09-03T10:12:14Z</dcterms:created>
  <dcterms:modified xsi:type="dcterms:W3CDTF">2026-09-03T10:13:03Z</dcterms:modified>
</cp:coreProperties>
</file>