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0D3E2-9D2C-CE3E-19D9-849FD2997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C19F11-908D-AE93-09E1-0A17081B6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044A9-E148-2A28-92B2-F96FCFED1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538D-DB0C-4D4A-A418-C7AB1AB49B9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12E63-B8FE-89C8-794A-86F2F220D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FFE06-84ED-E45C-E9DA-A381E7E46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3326-3280-4C96-B318-2E5C42E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1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29B6C-B631-A781-98DE-915708DDE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86D2F-5CC9-4D53-A326-0041B2271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C0664-486B-EC15-E302-09BEF0CB9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538D-DB0C-4D4A-A418-C7AB1AB49B9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BAA08-0EAF-F36D-9B5B-BC80D88D0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26072-314C-EF40-8E01-D71A6EF9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3326-3280-4C96-B318-2E5C42E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74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BED65-6944-87FA-660A-605CB782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AEE9C-AEC3-3CC1-4998-CE656076B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853EF-D179-76C8-B907-1EF41E7C7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538D-DB0C-4D4A-A418-C7AB1AB49B9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3838F-5182-8178-FB62-4A887C8D8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15A41-9B21-7090-12F5-8329B857E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3326-3280-4C96-B318-2E5C42E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5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53C94-BD95-6C1D-9E97-F15F698BF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AF197-38D9-A08B-940A-9B6B67FFE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D8A557-DF59-496C-6DE3-773DD2A61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0BCE73-B899-68D1-6B0E-AC7AC5716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538D-DB0C-4D4A-A418-C7AB1AB49B9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3AA1B-4350-038A-7869-98A7B433C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22232-6F3E-6B15-F446-88443AD18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3326-3280-4C96-B318-2E5C42E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3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2F443-987F-1B7A-D84C-AC346BF55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91467-BBC9-DBFB-32C7-38213B6B4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24282-BAAC-B03E-1DA2-E0D38B0C6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A976-F48B-9CD9-C443-167A792149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2AE723-4B80-A750-6D93-6BCE35DA33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05BEAF-7F2A-E9AC-015A-F83A4C54D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538D-DB0C-4D4A-A418-C7AB1AB49B9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9B32B-3E10-A95E-4822-448614C91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6C598-B79D-5C4C-C37B-DC46E3E0B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3326-3280-4C96-B318-2E5C42E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39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9CC6D-D2BB-CA8F-692C-602328C4E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28E52-B9AF-B462-CE69-7675FE823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538D-DB0C-4D4A-A418-C7AB1AB49B9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3E956-4CD2-DB16-206E-3D75A0F2B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D9B482-FB02-1F52-7186-564A90219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3326-3280-4C96-B318-2E5C42E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74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4F50CE-115A-4332-06C7-BF678F830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538D-DB0C-4D4A-A418-C7AB1AB49B9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048280-3785-981F-93E1-A199A1643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9D827-5ECC-2B93-2D75-F74FCD76E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3326-3280-4C96-B318-2E5C42E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96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56A95-2BF9-4163-AC75-EE0368559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C59BF-1107-A812-A686-A6D3B5DA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59231-A34B-7FA0-1D86-E224C512AC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75630-7541-28B4-ADF0-4C47A7280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538D-DB0C-4D4A-A418-C7AB1AB49B9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02F533-23D3-5E79-EF5F-5262EBBF4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FD846-C7BA-4C87-6F04-9FDFCF28D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3326-3280-4C96-B318-2E5C42E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753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9DCC2-60DF-D0F5-5F5E-49E4B8047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257D0E-FC1E-861E-A176-CD9B1EC4F7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9D570-D225-8964-481F-A77765DF1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7763B-837E-5B6E-B950-04EE337E7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538D-DB0C-4D4A-A418-C7AB1AB49B9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206E96-0AA3-7145-3ED0-557A89A67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F5BA4F-C685-F79B-DAA3-04CD3B39B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3326-3280-4C96-B318-2E5C42E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76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63B3A-E53B-5921-7C09-3ADA1055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B31871-C023-FDBF-87C7-0C45A329A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EBB81-2E94-A9EC-9B61-BBB3AFDF2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538D-DB0C-4D4A-A418-C7AB1AB49B9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382F-553C-F689-7DA8-0469EB450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FC1AD-CC5E-0C77-AD5C-5064A7FC9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3326-3280-4C96-B318-2E5C42E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86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AF8B4A-0CBB-03DC-8BBC-538C79918D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D3ADAF-478E-BAB9-D7E7-F2928D5A1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EFBC2-A556-9580-228C-B59DAEE77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538D-DB0C-4D4A-A418-C7AB1AB49B9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5852B-C511-0474-A483-6E0B3B386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260D8-1E33-904A-AEE4-813E65FAF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3326-3280-4C96-B318-2E5C42E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27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CF679C-0007-BE07-109A-44938C8AB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62C252-3B04-4E5B-08AF-014601A3C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40589-C830-A45E-D919-C4819D787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E3538D-DB0C-4D4A-A418-C7AB1AB49B9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49461-777B-9B22-0776-76F812B53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98456-A8E4-3E4F-F852-34908CFBEC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2A3326-3280-4C96-B318-2E5C42E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8663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B6FD1B8C-3BC4-C61D-A4BF-5C7E418A04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90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A19DDD58-DD3D-B699-C124-832A22E913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928C0EC6-965D-C1E3-510B-534810F950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93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916B9994-3642-D002-6A6D-0BCAF6718F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443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960EDBFF-C1A8-3AD2-E875-C02B29F468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50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3F5816EC-D36F-38F8-2BC4-A6397B4E1D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49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9C249E2D-88D4-0E78-375B-D3BA1943E6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59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539025F8-A707-1EE7-3BF7-C1E5D9CD41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58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D0798D3D-446C-BCE2-44E9-E0F5ABB39F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216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87DAFA06-1D93-6C36-50B4-AA0EDEEF67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572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FC22AEF5-2369-5AE4-3DBC-334F4EBCC5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61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ABF703F4-4796-A349-3712-18B2185C20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692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9A9FF8DA-C6F0-7ABF-C0B6-8C58E6A5E8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53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C8C2CF6D-F280-261F-9B67-BBE0AACC5A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28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680557AA-5A3A-058B-D4EE-71C0D818A7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58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8A5A7163-B6DA-A027-8B54-6A79EE8CA8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8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2026-10-07T10:42:41Z</dcterms:created>
  <dcterms:modified xsi:type="dcterms:W3CDTF">2026-10-07T10:43:55Z</dcterms:modified>
</cp:coreProperties>
</file>