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</p:sldIdLst>
  <p:sldSz cx="12192000" cy="6858000"/>
  <p:notesSz cx="6858000" cy="9144000"/>
  <p:photoAlbum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howGuides="1">
      <p:cViewPr varScale="1">
        <p:scale>
          <a:sx n="79" d="100"/>
          <a:sy n="79" d="100"/>
        </p:scale>
        <p:origin x="744" y="8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D6D09A-B84D-3805-5FDB-69D2AFC2F24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AE61359-0727-5449-1CEB-37442E3446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C21306-9290-E4E1-5B93-047F1B777A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28840-B531-4E8C-ADEF-9D1775435E9F}" type="datetimeFigureOut">
              <a:rPr lang="en-US" smtClean="0"/>
              <a:t>03-Sep-26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793398-4316-5458-7757-4F10E126C1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79EB65-63F3-4CC9-C574-880300234E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36EF71-8E7C-44DC-9283-BC45C3001A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4641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874A7F-8CDE-A949-121F-BE9A4C6715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47EFE1-BBB9-C61C-BC4C-35C658A147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E3D189-2763-5B71-DD42-E9348F7C57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28840-B531-4E8C-ADEF-9D1775435E9F}" type="datetimeFigureOut">
              <a:rPr lang="en-US" smtClean="0"/>
              <a:t>03-Sep-26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22834F9-438A-ABB6-55E0-487D71B277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8209A37-2C1B-5609-92B6-4507BBDFF6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36EF71-8E7C-44DC-9283-BC45C3001A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25005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341EF8-3B12-9D41-DEB6-1A0A205C5E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EC8EA73-9449-A6DD-994F-90871BF2F39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1476C6-F8AF-F1A3-0AD6-A6D7C665FA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28840-B531-4E8C-ADEF-9D1775435E9F}" type="datetimeFigureOut">
              <a:rPr lang="en-US" smtClean="0"/>
              <a:t>03-Sep-26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4D5CB7-43F2-08F5-08FD-326070C85D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421611-998E-A211-8B9E-59996DB2FB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36EF71-8E7C-44DC-9283-BC45C3001A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84603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F12CB4-09BC-CF48-F86C-ECC6DB1FFA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E430FB-CC3C-BAA4-0E9B-A9BBC1206E2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C86CCC0-80B6-3EF0-D9E2-892B7B6E695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4BD1640-A3A9-9943-58EB-A2042DB35D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28840-B531-4E8C-ADEF-9D1775435E9F}" type="datetimeFigureOut">
              <a:rPr lang="en-US" smtClean="0"/>
              <a:t>03-Sep-26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077436D-2987-E803-91BC-F429D7DA12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A303E9C-816B-7E73-FD39-8468773886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36EF71-8E7C-44DC-9283-BC45C3001A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23056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999261-EDCF-8191-FF7E-1FB92A8E54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D1AEE83-4F61-0695-D19D-133FAE350C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5C22840-8A78-3DE4-180E-7BFB4D1FAED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6A0F5F9-84C8-C1FC-7FAC-A119B4E5650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61044FD-1F78-6154-CCE7-8DD1E353B24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D18F1DB-CFDF-B0F0-6D00-C1BF5B9FC4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28840-B531-4E8C-ADEF-9D1775435E9F}" type="datetimeFigureOut">
              <a:rPr lang="en-US" smtClean="0"/>
              <a:t>03-Sep-26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DC708DF-37A6-67FC-98C2-07FB8D71E7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47E4435-54A0-687D-BC53-5AE688ECCD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36EF71-8E7C-44DC-9283-BC45C3001A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31281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B25D82-CBA0-7D15-2F0B-1A1760C95A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15CFA84-1C84-4994-4AF1-C6E8588A02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28840-B531-4E8C-ADEF-9D1775435E9F}" type="datetimeFigureOut">
              <a:rPr lang="en-US" smtClean="0"/>
              <a:t>03-Sep-26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49C8E79-9AF8-1673-3563-DF317A4B87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3A62423-76A7-6C7C-A2A4-D6474F1A54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36EF71-8E7C-44DC-9283-BC45C3001A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73083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435E73D-FF32-29C8-AED8-A941D07ABF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28840-B531-4E8C-ADEF-9D1775435E9F}" type="datetimeFigureOut">
              <a:rPr lang="en-US" smtClean="0"/>
              <a:t>03-Sep-26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BDAA285-0810-99B1-8C5F-BB2220A6CB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5340686-300B-8221-4CE5-B1965717C2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36EF71-8E7C-44DC-9283-BC45C3001A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4471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D9196D-23F6-C2AD-A536-834A5492C5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E5F68E-E7BC-0490-84A2-BBC2B590E6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A2B277C-072B-EC3A-EDE5-EF8F0727B14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5E67CE4-88A8-7706-A65C-ADBCE0F546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28840-B531-4E8C-ADEF-9D1775435E9F}" type="datetimeFigureOut">
              <a:rPr lang="en-US" smtClean="0"/>
              <a:t>03-Sep-26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778B0AA-E0DD-5930-B987-622D966CE3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B16596A-D8B1-A9E3-8277-11D2572A0D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36EF71-8E7C-44DC-9283-BC45C3001A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38654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41A76D-B585-5631-09B5-C089D50C59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ED23459-80AA-B5B7-98AD-5E4AF25474E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84685D5-2807-5050-2F23-132D85F2F26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1C89181-41D1-9CCA-1F33-D14499F986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28840-B531-4E8C-ADEF-9D1775435E9F}" type="datetimeFigureOut">
              <a:rPr lang="en-US" smtClean="0"/>
              <a:t>03-Sep-26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5BAA7E8-4628-D3F6-FF49-A3F9AB2E74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6AD6037-B748-406B-6D6B-04F9CECBA6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36EF71-8E7C-44DC-9283-BC45C3001A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77085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B0E817-B800-6E9F-EC73-A0F1B6B04B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DF5C890-4161-49DC-6BE3-7F2C96A82D8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BE7962-5E75-9168-8867-7960862AA0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28840-B531-4E8C-ADEF-9D1775435E9F}" type="datetimeFigureOut">
              <a:rPr lang="en-US" smtClean="0"/>
              <a:t>03-Sep-26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1B508C-05A9-B16A-AC83-2819B75447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C0678C1-4723-D671-4C37-F6EC87654F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36EF71-8E7C-44DC-9283-BC45C3001A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02866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DE9FABF-495F-3831-6C0A-75FC52FA3D4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47DB6DD-489A-EA3B-E7A6-6A6A6FB9985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BFD46EC-0B43-7CE7-7E55-EEFC80A2C2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28840-B531-4E8C-ADEF-9D1775435E9F}" type="datetimeFigureOut">
              <a:rPr lang="en-US" smtClean="0"/>
              <a:t>03-Sep-26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3B4BFC-8DD8-4EBC-447F-4F9925903D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F5F297-9318-439A-1584-85F298AC9C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36EF71-8E7C-44DC-9283-BC45C3001A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49887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54835B3-37B6-791A-A81E-D3AE937910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829A049-67D8-CD70-07DD-544ADF56B2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61086A7-573E-25FE-FB8F-7E2E45E4250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F28840-B531-4E8C-ADEF-9D1775435E9F}" type="datetimeFigureOut">
              <a:rPr lang="en-US" smtClean="0"/>
              <a:t>03-Sep-26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A8A00F-B967-4386-F889-BA5F9345279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3ADFF0C-2690-4D93-2832-69711F181F0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36EF71-8E7C-44DC-9283-BC45C3001A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017663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">
            <a:extLst>
              <a:ext uri="{FF2B5EF4-FFF2-40B4-BE49-F238E27FC236}">
                <a16:creationId xmlns:a16="http://schemas.microsoft.com/office/drawing/2014/main" id="{E3D5A2BB-EEC3-57A2-4986-39A37790821F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7141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">
            <a:extLst>
              <a:ext uri="{FF2B5EF4-FFF2-40B4-BE49-F238E27FC236}">
                <a16:creationId xmlns:a16="http://schemas.microsoft.com/office/drawing/2014/main" id="{DCFEF8F1-90B8-B149-D797-71542B7B6F26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69311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3">
            <a:extLst>
              <a:ext uri="{FF2B5EF4-FFF2-40B4-BE49-F238E27FC236}">
                <a16:creationId xmlns:a16="http://schemas.microsoft.com/office/drawing/2014/main" id="{80F82566-E370-EB3A-10D9-983322936113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15162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4">
            <a:extLst>
              <a:ext uri="{FF2B5EF4-FFF2-40B4-BE49-F238E27FC236}">
                <a16:creationId xmlns:a16="http://schemas.microsoft.com/office/drawing/2014/main" id="{FD8D2B9F-DB4E-A537-4904-F67DECD2C15A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73416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5">
            <a:extLst>
              <a:ext uri="{FF2B5EF4-FFF2-40B4-BE49-F238E27FC236}">
                <a16:creationId xmlns:a16="http://schemas.microsoft.com/office/drawing/2014/main" id="{B0882C37-E67B-6FD8-193B-9FAFA5A1B94C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48332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6">
            <a:extLst>
              <a:ext uri="{FF2B5EF4-FFF2-40B4-BE49-F238E27FC236}">
                <a16:creationId xmlns:a16="http://schemas.microsoft.com/office/drawing/2014/main" id="{61289DB7-4570-79C1-6235-C0E66CCA2E4B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78186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7">
            <a:extLst>
              <a:ext uri="{FF2B5EF4-FFF2-40B4-BE49-F238E27FC236}">
                <a16:creationId xmlns:a16="http://schemas.microsoft.com/office/drawing/2014/main" id="{76DA6F2D-9665-E354-4073-3A59B9B3A73C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38124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8">
            <a:extLst>
              <a:ext uri="{FF2B5EF4-FFF2-40B4-BE49-F238E27FC236}">
                <a16:creationId xmlns:a16="http://schemas.microsoft.com/office/drawing/2014/main" id="{865EBE98-00E6-45D4-6658-A58BE3CFE579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76092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9">
            <a:extLst>
              <a:ext uri="{FF2B5EF4-FFF2-40B4-BE49-F238E27FC236}">
                <a16:creationId xmlns:a16="http://schemas.microsoft.com/office/drawing/2014/main" id="{349E0BB0-54C9-8194-9BFE-B2B398A4E64C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72775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0">
            <a:extLst>
              <a:ext uri="{FF2B5EF4-FFF2-40B4-BE49-F238E27FC236}">
                <a16:creationId xmlns:a16="http://schemas.microsoft.com/office/drawing/2014/main" id="{D927269D-3D27-D013-A77E-46884CFAE766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093855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1">
            <a:extLst>
              <a:ext uri="{FF2B5EF4-FFF2-40B4-BE49-F238E27FC236}">
                <a16:creationId xmlns:a16="http://schemas.microsoft.com/office/drawing/2014/main" id="{781711BF-33CA-9FA4-8FA2-3B5D0D2D14ED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605062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2">
            <a:extLst>
              <a:ext uri="{FF2B5EF4-FFF2-40B4-BE49-F238E27FC236}">
                <a16:creationId xmlns:a16="http://schemas.microsoft.com/office/drawing/2014/main" id="{C217C8F3-E9D1-10EE-2812-56E4AF68E094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981119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3">
            <a:extLst>
              <a:ext uri="{FF2B5EF4-FFF2-40B4-BE49-F238E27FC236}">
                <a16:creationId xmlns:a16="http://schemas.microsoft.com/office/drawing/2014/main" id="{2F90AD92-BF16-4E2E-2B34-D4DD1F7BFEFD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579363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4">
            <a:extLst>
              <a:ext uri="{FF2B5EF4-FFF2-40B4-BE49-F238E27FC236}">
                <a16:creationId xmlns:a16="http://schemas.microsoft.com/office/drawing/2014/main" id="{D4A86785-764D-4A4C-0B3F-CA592FCC029B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346105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5">
            <a:extLst>
              <a:ext uri="{FF2B5EF4-FFF2-40B4-BE49-F238E27FC236}">
                <a16:creationId xmlns:a16="http://schemas.microsoft.com/office/drawing/2014/main" id="{99BA0B97-4775-9FB9-595C-507FFD9E3BB1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583302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6">
            <a:extLst>
              <a:ext uri="{FF2B5EF4-FFF2-40B4-BE49-F238E27FC236}">
                <a16:creationId xmlns:a16="http://schemas.microsoft.com/office/drawing/2014/main" id="{4BAE3AF2-CA61-9FCE-6CDE-A0BCBE11F0A5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263605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7">
            <a:extLst>
              <a:ext uri="{FF2B5EF4-FFF2-40B4-BE49-F238E27FC236}">
                <a16:creationId xmlns:a16="http://schemas.microsoft.com/office/drawing/2014/main" id="{BABDD630-3986-389E-8B56-E72A78FFEF49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835989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Widescreen</PresentationFormat>
  <Paragraphs>0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1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ASHIK AHAMED</dc:creator>
  <cp:lastModifiedBy>ASHIK AHAMED</cp:lastModifiedBy>
  <cp:revision>1</cp:revision>
  <dcterms:created xsi:type="dcterms:W3CDTF">2026-09-03T10:18:34Z</dcterms:created>
  <dcterms:modified xsi:type="dcterms:W3CDTF">2026-09-03T10:19:10Z</dcterms:modified>
</cp:coreProperties>
</file>