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624C6-1596-0CE3-473A-66CD151297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8D5826-5EC9-7DAD-135B-63E789C1EA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870C2-F5B1-C5C6-6820-0285DBD82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8F6A1-7245-44BA-A07E-FBD02082A1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92D3F-F658-42C1-B456-CEB8195C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CB9F3-DF12-7BE5-C105-353821580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7C64-7990-489A-8FFA-E006F9307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84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ADF61-D56E-BAD2-E0AD-F25965B85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2DA06-79E5-35CC-F5F5-BB40B6EAC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87DB0-B932-0B4A-1FAE-23DC1172E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8F6A1-7245-44BA-A07E-FBD02082A1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1FBB5-7C7B-2144-C71C-6E7F138A2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09571-5122-4286-A534-95E74DC9D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7C64-7990-489A-8FFA-E006F9307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704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2F9A2-94BE-F78C-01A9-5634A4BE0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12074A-55C9-EB89-E6B9-F0E6C451D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346500-271E-76A7-5D1E-2BD4D2FEA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8F6A1-7245-44BA-A07E-FBD02082A1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0CBC5-65E2-7C83-65A5-955ABDA7E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9E2D2C-2056-1290-3BA7-5F52E2768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7C64-7990-489A-8FFA-E006F9307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79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25CEA-9E2C-7940-C03A-1AB99FD47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7C45C-840B-A9F1-43E9-0E15E309B0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998599-2385-B85E-E20D-92A124194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C1FD22-FB83-D0A5-D7EF-89317F63A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8F6A1-7245-44BA-A07E-FBD02082A1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196DCB-588D-2136-F1FA-F69A8D86F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18718-08E0-823A-9211-7F7C82D79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7C64-7990-489A-8FFA-E006F9307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6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CC294-D4A2-5D89-3462-EFF35B921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0E754-0A9E-7D4E-F5B4-0DCF35380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0CE843-EDDD-C81D-A75C-DC85C2F2A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FBF602-C482-5459-1556-6572B963B5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9A4169-FD7A-24FB-D18B-971546CDD7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4AE507-0837-1B4F-A97D-713259EB0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8F6A1-7245-44BA-A07E-FBD02082A1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9898AF-C50F-3E6F-2AE3-B0C07CCF8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764517-FFFD-ED11-4DF1-3ACE458FD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7C64-7990-489A-8FFA-E006F9307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799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F0FD9-E5D3-899E-63BA-676D345C0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5C576-95DD-AFCE-6A4B-55684FB08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8F6A1-7245-44BA-A07E-FBD02082A1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4D5B82-B8D6-C7B2-24E4-368BC34FD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F0F69A-7ACA-357B-2C19-A7506C070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7C64-7990-489A-8FFA-E006F9307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26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847BBF-B3B6-1612-7026-E697EDF4A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8F6A1-7245-44BA-A07E-FBD02082A1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D106EB-BC94-58BD-7929-B6E99B9B3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0F52F-2BE3-7F07-140C-ABFAD6530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7C64-7990-489A-8FFA-E006F9307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0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05E33-FABE-00A0-1A90-FDC955F26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B2149-B92A-848A-EC14-959467EA8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4D0C9-B47E-75BC-0800-FB100F0BF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BB74DB-1560-AB45-450D-903253FE2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8F6A1-7245-44BA-A07E-FBD02082A1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5E84AF-C2D4-C100-2578-E828BD660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779735-EA6C-ACF1-315A-87FDAA4E6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7C64-7990-489A-8FFA-E006F9307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061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BDD59-0464-EFD0-AA8D-11CF89EE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EA9CF6-0B5C-89BE-B279-0BE196499F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AEF53-1457-F2AB-E324-A84532384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02F182-7C63-69A0-212C-5B59735AE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8F6A1-7245-44BA-A07E-FBD02082A1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1DBDF1-1B47-B4EF-DFE0-2CB473C80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4567BB-0125-3DFC-F9BB-A74926A1A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7C64-7990-489A-8FFA-E006F9307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39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A192C-98FA-9705-BF13-9B52AAE4C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8C7CF4-B278-A0CE-7677-93E936E11F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01AE4-B854-E529-EE3C-7ED8B4545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8F6A1-7245-44BA-A07E-FBD02082A1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A2C5E-7A52-97F5-E445-4CA4411A0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6E581-44E0-E1A7-3C03-B3BB1EAA9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7C64-7990-489A-8FFA-E006F9307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29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FFE7DB-2387-49F5-6603-9D52F66DC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36B775-6326-576E-6001-304724D493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BF901-2EFE-DDAD-756A-A5CC9DFC6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8F6A1-7245-44BA-A07E-FBD02082A1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EBB07-5CFD-DB10-892C-51BEE0B63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846E3-ED49-C8E5-1EE5-5E1D67733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7C64-7990-489A-8FFA-E006F9307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653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E6A7C9-1752-E29A-4A5D-7CC5506B6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9FA65-C88C-5C93-6CA4-C71790043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192400-5765-B272-E2E8-F59C8D96C0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8F6A1-7245-44BA-A07E-FBD02082A1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49E51-EA26-F86E-DEAE-A4820B6BF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3EDD9-0C1E-C4A1-C786-D6DFEE4631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97C64-7990-489A-8FFA-E006F9307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765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1E733843-48CB-D2DB-1CF8-BD83EBE7EE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318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62C1B664-0CE6-6C82-2A47-17A7540E6A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723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87496E09-132D-1001-1776-843D3F623F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26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AF9D192B-BBBA-17E1-A7FC-93160BC553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89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7AA5ABDA-8675-7AE1-C52D-6A6CD8B3CB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879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97A7D275-8DE5-FAA7-7A36-10FAE421A5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054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24D0C08D-549A-32A7-895B-97CC77AD11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337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1</cp:revision>
  <dcterms:created xsi:type="dcterms:W3CDTF">2026-09-03T10:24:37Z</dcterms:created>
  <dcterms:modified xsi:type="dcterms:W3CDTF">2026-09-03T10:24:59Z</dcterms:modified>
</cp:coreProperties>
</file>