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A15E2-5A0D-0B5E-A11C-1A5F2A1E1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92551A-4F70-5A3E-AEAA-8625E0260E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9FEC87-0DEA-1241-4049-0F8BC4ABE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B3CA5-7B84-4087-B2D1-391DB67C2CF5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44753-866A-CF70-C400-709E3274B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5876A-3B3F-510F-DE49-F3E8B9369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4CF7-E845-41AF-A090-F9B5D5A5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261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0299-51B0-930A-BD41-C5BE5A928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830D5-7AB4-A5FD-9491-C4EFD4E96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21B32-0F4C-632A-236E-5556A4FB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B3CA5-7B84-4087-B2D1-391DB67C2CF5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D1877-68CE-64A9-8B80-51CA16B47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DEDA7-3DE3-863C-3E68-D1399EBA2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4CF7-E845-41AF-A090-F9B5D5A5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93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F514F-2D81-55F8-2479-411A066AB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6EE69-219A-C458-E2B6-804054711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61BD5-0178-33EB-33BF-A5291A655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B3CA5-7B84-4087-B2D1-391DB67C2CF5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AD3A8-EAAF-E5B2-58DA-3AB5F378E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56BB8-D184-54AC-B32F-9596ED96E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4CF7-E845-41AF-A090-F9B5D5A5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342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09D07-BBFD-5524-FD84-BB1BF5CE7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EF238-5B48-3BE8-3A7B-8B232FE13E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540842-A449-CF16-12F9-CA5F4B77DD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98A52-8B77-C709-EAF1-9E974ABEF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B3CA5-7B84-4087-B2D1-391DB67C2CF5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44C8C0-5F32-2DCC-EF46-FED857C16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66DCD3-D05A-9865-6F6E-0D4DB16EA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4CF7-E845-41AF-A090-F9B5D5A5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181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902F5-F246-AC9E-4395-792C3E0C1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91B81-7B99-9EE7-1BB9-FD1A9B7E79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A7E245-C7F3-2C5C-9200-25FA5238F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FC6D4C-4743-E070-B09A-5C654BC74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4D6CE1-F664-3DF9-173F-C62C1B645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25689C-162D-D2B9-637F-104607A71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B3CA5-7B84-4087-B2D1-391DB67C2CF5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267529-19B1-7A5E-5170-534D7BFA0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3CCDFD-7EB3-6DA8-629A-EEEACC8D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4CF7-E845-41AF-A090-F9B5D5A5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370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26A70-33AD-338C-C7B3-EBBFBE2D0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2E4BC1-99BC-F275-8BB0-092292EFB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B3CA5-7B84-4087-B2D1-391DB67C2CF5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3F7323-0352-1C63-614A-C5BE1176C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2B2F2-0789-4EB8-5946-9FB558FE7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4CF7-E845-41AF-A090-F9B5D5A5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375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7A2B76-EDEF-65D5-20E0-C1955B5D2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B3CA5-7B84-4087-B2D1-391DB67C2CF5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C79632-54FC-90FA-5291-B8EB0E228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EED77-1B6F-D9FE-695E-FFBCD6187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4CF7-E845-41AF-A090-F9B5D5A5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338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D4BB5-E11F-85DE-B147-916F8A486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CB26C-042A-3136-F68D-D4CDC1CE4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D6B0D-8101-69C9-A1ED-21F10C12E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0BEF1-F94F-FE8D-32FF-221E916B2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B3CA5-7B84-4087-B2D1-391DB67C2CF5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6B5B09-24FF-ACC1-3592-C4F78E6BD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9332ED-D629-9D4C-22BF-46E88CB87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4CF7-E845-41AF-A090-F9B5D5A5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771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DA7B0-D98E-CA50-0648-0C16BD2FB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819088-3A17-9D88-EF36-5C98E16EC9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9ABD0-4106-A313-C894-48D350A9AA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DB69C-1E68-86BE-0387-F63FA647D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B3CA5-7B84-4087-B2D1-391DB67C2CF5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27605-9F85-7674-5222-E53A7AF75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A63CE8-A6D0-CDCF-7B0B-6E2DE7152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4CF7-E845-41AF-A090-F9B5D5A5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08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BE2AE-6B1B-8B46-6BCF-60E8087BB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754C2A-B6AD-20C1-1A54-FEB5635233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944E7-C758-250C-8AC8-9C007B45D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B3CA5-7B84-4087-B2D1-391DB67C2CF5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D048A-CCD4-1A6B-B905-CF5A05489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67338-5383-4CC0-0DFE-79135886E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4CF7-E845-41AF-A090-F9B5D5A5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128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DC40FD-AB0A-CBFE-F7A7-C31636FEC7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58EE76-32C5-7569-AC22-6BB59E7844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2FDED-04B6-A6D5-C79C-694AB36E9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B3CA5-7B84-4087-B2D1-391DB67C2CF5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AE6E1-D74E-07C8-AAD0-59DBD89A3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E88E6-DBA7-1945-8D0E-C9DDE05DF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4CF7-E845-41AF-A090-F9B5D5A5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510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B7280D-2FD0-66D7-5C68-77BC10D32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5344D0-B5B0-7716-BF8A-677DAEA2C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1E94E-F586-C353-3088-A24604411D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B3CA5-7B84-4087-B2D1-391DB67C2CF5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F3533-DE5D-4B1B-F16E-61296C804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26D568-859A-4C72-026C-8FDC1331E3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B4CF7-E845-41AF-A090-F9B5D5A5D9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009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CE90BBAF-11DB-675F-CAE2-8FFE6EE736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36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F8430C06-B867-F4DA-D6C5-DCCBB9901B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36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2B7DC347-89EA-4B82-7F66-AA77E276E1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717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1026D989-F0D5-8B23-371B-F22CFA4AE4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731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2BCF7DC0-F870-AB13-B13E-F6C54787BB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87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B00165B1-EB24-69C5-0BC5-ED46BFE694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27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56E52447-5EEF-ACD7-9888-00F99BC7B57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397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81D661CF-A179-8B93-1A43-4EF7FEE3F4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97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2183704A-8B91-5EA0-B595-68D098FEA6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447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62044171-8540-412F-7112-8009D40B6E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631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80D57507-6B36-6D7B-EAA5-900519540C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33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D896FD89-BCC9-CCB0-62B8-F01C077E00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62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0F7855A1-0C55-7AE0-1ED5-3BD5FF45F0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228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D7CAF382-2124-9FF5-6A3E-A0C07A9A15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22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CB3BEFF0-DF66-563C-19B6-7D8CB33A9F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99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9B86484F-03DE-562C-5AF4-18731DF184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56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54DC6A33-37FD-28AB-CDAA-C94E971554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248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2026-09-03T10:28:31Z</dcterms:created>
  <dcterms:modified xsi:type="dcterms:W3CDTF">2026-09-03T10:29:19Z</dcterms:modified>
</cp:coreProperties>
</file>