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566D3-B392-F4D5-5757-722F4B76C7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6C68B1-A4D3-5962-42F3-52C9BD2393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59B6C-E39D-754B-70CC-408D8E8C0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66721-D30E-46AE-84E8-DBA5886FB2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9BC-F430-9858-0AAE-E090BC8C4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732FA-5F62-1A9D-C9F9-06D79D994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34A3-D622-4935-8575-8E98D4565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15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17D10-B691-EEBC-400B-A0A803D74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44D1E-BE96-D3BF-0857-FBF618ED8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2EC95-D31F-858F-076A-76B09CAB4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66721-D30E-46AE-84E8-DBA5886FB2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DFEEB-8805-1C77-A6C1-7E71EF0E9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11FE2-23D0-469F-7C61-69EAE5AFC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34A3-D622-4935-8575-8E98D4565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295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D955F-24C3-8C45-AD3F-857C2BEEA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B0AB7-EE7B-5B53-DDED-76ACCBF76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B1F9B-DE7E-D3D6-DC55-BC6495587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66721-D30E-46AE-84E8-DBA5886FB2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E1973-0B9F-7954-E7D4-997E843CC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35897-441C-A90C-0864-19EFF5AF2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34A3-D622-4935-8575-8E98D4565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288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6D953-D5BE-01DA-69C4-3CE83C2BB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D0407-DB6A-F8AD-1492-86306B32CA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087512-3AB9-C0AE-6ACD-37884A58B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FCDF97-354C-B32E-11CA-ED992FAF6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66721-D30E-46AE-84E8-DBA5886FB2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CCB54D-1C86-3B39-3053-5AFE33284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F4780B-D0A6-0432-06A8-ACF9AAD9D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34A3-D622-4935-8575-8E98D4565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53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58306-C4F4-F53B-8DDA-063F5DC25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08B1CB-C97D-86E0-87E4-036D4C0BC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9F661-AC84-4FAD-B99F-26FD5E11DE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BBFE9D-FBF5-BA9A-9494-C22B1D2C5D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183D20-1B98-B249-F0FB-195D4CE524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29396E-1F0D-974C-E3EA-A533F69FA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66721-D30E-46AE-84E8-DBA5886FB2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4CE4FB-6EE8-885E-9C6B-27542D46B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607C54-B9EC-52C5-74E7-603ED5A87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34A3-D622-4935-8575-8E98D4565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609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E7C8B-CD4D-21F7-7DDC-F01ACF08E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462227-4AA1-91CF-6B28-979B10508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66721-D30E-46AE-84E8-DBA5886FB2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A4BD6B-6170-EC7A-4AF6-BC0841050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1BA168-2A81-824D-1CFC-008FADD25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34A3-D622-4935-8575-8E98D4565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608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23ED69-1874-E7CA-4376-07E68524C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66721-D30E-46AE-84E8-DBA5886FB2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AD15D7-5FC8-6B9E-1AFA-0A1B13635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F473E6-40D2-E90A-1056-038E37429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34A3-D622-4935-8575-8E98D4565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27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523C0-2065-B63F-3D37-D16F93331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0BE61-12BC-A8CF-894E-3CD5BB812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A6179-3A90-DBF6-7F0F-F32CEDE18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698D1F-8DF7-D220-87DC-11ACC09EE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66721-D30E-46AE-84E8-DBA5886FB2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C5AD0F-0DE9-BFA0-549F-5771BBA7F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452592-BDD8-6E03-6277-71821EE7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34A3-D622-4935-8575-8E98D4565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30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CFC82-0CEF-7213-EFD6-D71FBD96B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6D1541-952F-C8C8-100A-A57834B27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ED9B7-FFCE-BA75-0FCF-2F07077BD4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3F6168-6D6C-98A6-12A6-6E8746ED4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66721-D30E-46AE-84E8-DBA5886FB2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325F40-5FD4-065A-3CF8-5BD3B2AE4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9309D8-44E5-5538-7768-2D711DB5E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34A3-D622-4935-8575-8E98D4565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151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DC2AB-1143-DEE0-4627-5C584990E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DEDC3B-5E80-C312-87DE-C1C7C22E9A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85536-90A6-2256-DCD6-EB87DE3D7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66721-D30E-46AE-84E8-DBA5886FB2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57E90-7F22-0F11-B4C2-D05CFD949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98DC-291B-E18C-45B1-7CB0753C7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34A3-D622-4935-8575-8E98D4565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51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19FD1A-DFDD-0D63-F6B2-F4CE61C63E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A305AB-CDB2-B88B-9939-E1EE708742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CD073-6314-6809-2113-D04CF0CB7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66721-D30E-46AE-84E8-DBA5886FB2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DAC74-C384-5C62-F936-7CF76464F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DA998-8040-A5F3-7419-9C1B21649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234A3-D622-4935-8575-8E98D4565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622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E79F40-7AE6-4934-5250-ADB9D5506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1F485-2C16-55C4-5ADF-2B738BA11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1C0EB-E56A-58A3-3099-FE1FF69CEE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66721-D30E-46AE-84E8-DBA5886FB26A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5F72D-F66E-E2AE-F528-F3EFC166AE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73ADB-B9D4-34A3-B65B-A7047D30FB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234A3-D622-4935-8575-8E98D4565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3572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E01A8D29-785F-599A-7CF4-26EC126099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61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FE75299C-6F27-0CC3-D078-FA4188BD76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034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D61619F2-D537-9BCD-B355-39A8C5FE86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212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24905687-AEFC-75DF-0577-1A8F1331E2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769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0CF79948-8B94-15D5-367C-8527DC47FC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99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B8311430-6E0D-823A-89D4-F8AEA2FA02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34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C1F404FB-BECA-339F-C179-6B3FC9F54D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288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8F0EB716-6FCD-5F3B-D5BD-8FA08F0CCF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37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5657504E-866E-F7D9-B387-6E63F6E78C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815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055F72D2-7811-E5D5-46E0-EDA0B725FE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070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1E5D7E92-1EDD-048D-2FA3-A7FA577E67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520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ASHIK AHAMED</cp:lastModifiedBy>
  <cp:revision>1</cp:revision>
  <dcterms:created xsi:type="dcterms:W3CDTF">2026-09-03T10:31:21Z</dcterms:created>
  <dcterms:modified xsi:type="dcterms:W3CDTF">2026-09-03T10:31:45Z</dcterms:modified>
</cp:coreProperties>
</file>