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3FCB-836A-7B96-C90A-3E32CDC9D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3FE7E-2B88-92E4-F5E9-C2F9CE3AA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9F0F6-7252-B868-2EA9-2652FE49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C4FAD-1ADD-9DCC-4B8F-47D57F90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0D066-2DC5-2580-F05F-1F7B49EC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6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B8BCA-0502-191A-41EA-09BC0241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96CE1-74CF-9393-9F39-A83C66684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2D776-612C-71BF-8156-F117F3FBA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6BFC2-6955-DC43-636C-773DCFAB5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A85CA-9778-05E1-5B9C-E73B026A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3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1321F-8671-2246-F058-765958EA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3AC2A-E279-8227-8B03-FD647863B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71B04-6CE4-2A6E-F580-80A554716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01C37-9637-5FB4-ED71-E0BB37F85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BD02C-F93C-A6F8-B0E5-806EBF74C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169C8-8108-E479-AF60-9F333FC3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288B5-F09C-2D6F-97DD-BEEF362B87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76748-F92E-CF10-F3E2-11BB40780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80CBC-BE84-7719-BFC6-A15344CBC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33277-741E-8FFB-713F-CFB999127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7D6C9-114B-BD15-A56E-8E3D3610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8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7443F-6F17-9227-E6C2-DD2E6F51E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A9525-9496-64E8-6C5C-02A249A45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F6FCDC-6358-DA0A-D2F1-7F0D4966F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7E9A0-20B5-9CA8-FD30-24D0B64B7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0C1969-CF17-7C13-9BBC-E2BD5BB3A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50D5DB-8780-2957-AEC9-87583DA4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5D9A8B-6C05-4E5E-6B82-52C1C0614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1F00DF-3609-9022-7D60-D67DA408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4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FCD9-5311-4F3C-3D5B-690E4E82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9223D-79AE-CEAE-C523-DFCDA5711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4E4D9-7A3D-B537-EEF8-2EC3347E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2675F-05CA-4603-D556-D53811B5F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31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E9F57D-26D4-E1AF-E582-7F5679C7F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03450-DD76-F9B7-9CCB-408F82D5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A36EE-62B4-F020-76E3-7836695CD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8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C2AD-7ADA-0DB9-44D0-C5145481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E5F1A-860D-BEA2-636F-86165BC23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9B17B-CBDE-D255-28FA-24688BCF7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F7758-6703-8B88-468C-E41D86C64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E136-BD09-A0D1-7E4B-74F629E85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51D7D0-CA45-814B-26BA-BBC49EA1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0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C113-4003-67F6-8598-DC5049DD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388473-96F0-5685-F379-25C5A9B63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41859-C7CD-56A3-5D74-5D3BE5AD2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780A6-83DF-BBC0-A05C-D4155FEBD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04906-4337-C06F-4B43-C4FB5DB4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A4684-531F-FC1A-054E-8F81598A9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6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E47D8-D109-64B6-B2F8-866ABA4B5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B21D4A-8007-6CF7-520E-E335C4424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93DD3-E8BE-2698-EF1A-2D7E392B4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8A8B9-D0F7-BF51-5115-217C3520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94969-91AB-4A0B-932B-0E05945E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72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89075-9C4D-8AF9-F414-FEF4B077FA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4C2583-291C-860F-B93B-B06AAD55A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0C7D5-4FED-4903-EF3C-01D67AB7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3BD0B-B7B7-0DBB-4A29-882515989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92D03-96F5-EF10-463C-276CEF3F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2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112AE0-5289-1F22-3120-DE73C3825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5BFDE-FF82-509E-56AA-2FFC1A90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EB2A0-A063-EDDB-EA2B-661FCBFD8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716C4-CE2B-4610-BFA1-4113A70C050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4F2E6-D22A-02D3-9D6E-F2C6886880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AB9C2-B4EC-68E7-6C34-B39A6C15E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E6443-E776-4711-8CAC-1623F1690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184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2F93AAB-5965-D77F-77D4-B69F51A8E2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8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1FE51B3E-0825-85BE-1962-F26498D724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1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1AAB6EF-BFC6-7BC8-A7E0-5FA3762C41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44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7313D7F-3E7C-EEC9-9527-874A140BEB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2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B2AC423-A5D8-A241-2932-F0D330C263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15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B098F58-EC6B-6058-8505-7A597A42E9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5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4809A195-F992-EBBD-D745-C9F002C2E6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0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96A51BF2-8C56-2204-6314-EB74255824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8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A82EA22F-6ABD-00DF-410D-42C79DB7B2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9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385E3D8-3319-B4A4-90EA-1F9066DED2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73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CC6CBB8-8381-E3D8-1A5D-5D3A144D64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0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1572A20B-D836-A867-D631-A52962E182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42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CDA3D8B7-672A-036B-1C98-659AEC71B0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34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E09B566-C2AF-CE9B-87F7-B94BF83760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31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5B5EE9B5-8784-CEB6-3D0C-16CB987B88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78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77C03F90-0171-666A-A586-87F11BC68C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08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D470F94-01B0-2F02-26E3-B9E9C901F2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17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78223B6-7439-9E78-3C3D-5F359B256B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16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6F110A83-1D03-B0B5-BA87-160168884D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49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70DFF6D8-EAA4-767D-C543-6464F5200E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39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E107DBE2-A4F3-7BD5-8F73-9D7433EBBF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02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F60F99A9-DA99-0762-04FA-A4D6478030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5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0D4929B5-F244-297A-9CF6-7263142FC6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19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6C5B1E45-AFDE-B3DF-CF14-B84276943B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98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67FB9C30-960E-F5A7-C8CF-BC27FEC84A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67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913E403B-E049-DFEB-FA43-0D830CEDA2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29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91D24B07-7B3A-9780-A9C9-07A7663FF3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36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DA565087-21EF-E2B6-47BE-8131A0AEB4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52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3AF52BB4-C056-D469-B331-DF35963B0E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37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E1152E56-DCAA-9C33-228C-070E79BAB4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01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2026-09-03T10:33:07Z</dcterms:created>
  <dcterms:modified xsi:type="dcterms:W3CDTF">2026-09-03T10:33:29Z</dcterms:modified>
</cp:coreProperties>
</file>