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91FCE-C404-8A56-FDDF-CE84D6A56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CD3BBA-613A-1A2F-7154-98AD903D6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7A88A-19B1-4641-AA51-C55106192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C0698-ED4C-6E52-0815-F8C55DD45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BF50D-04A9-EF97-9109-D434FC4C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9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701C9-FDD6-BBCC-EC23-02C2C0A4B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564A3-2454-1908-C61B-76C1EB43B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6B7B8-E931-088D-0FD5-A9F1EF4EB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FBD38-B103-284E-5F02-49B78D48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146E1-1E9A-2C74-2583-B4147F5B3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5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177F9-6CC5-5DB3-E1BF-7AE2767B8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8D672-DD57-2FE5-D48E-80845166F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11720-8A3E-17A5-3A5B-7E30E7B95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52F33-2939-4947-D0FA-E329D7514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C1ADC-3A5E-9A2A-43CD-1B9C4DC8C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7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1AE42-2836-8DB2-7820-BDCF23E38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E062C-8417-84FF-94BE-100D7EC56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C05800-8388-B81C-7A15-C4F42AA90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B543E-CB6F-8FA4-DBCE-C97C7DFF3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708627-0550-AC97-400E-5C35AB6C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51B3B-4122-7114-3C69-3193E38A5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62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A435-B5BE-0B3F-056A-34387D0AA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2C6F6-8E2A-C1D1-0C16-6470835AE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B324AB-CAAC-BD65-AF9C-4B6650ADB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F3E48-A922-CDB5-89D6-7A34834D6B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16809A-6D9E-8803-0C93-A0B3EF7AD7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7313DA-EAC7-D98D-840B-3DF88DA30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01482C-DD7F-437E-88EF-249CA382D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809696-0721-DB62-C0C5-EB029D9B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3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670D5-E2AB-73D1-06FE-4C297F9F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49CA1-CE94-7704-7E3C-9C158D18A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F63C81-FDEF-A41E-14C1-850C8AD73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F09978-4053-BE08-AD7A-CE15339FE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2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3A1B8F-8C20-1000-05A8-B0E0B96D9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CEF317-BA5B-FEEB-98B7-0FC17A63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9F585-273B-5C79-E9CA-E1001A7A6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91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60394-019A-D1E0-3E42-0472B20FA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635AE-D6A3-817C-FCCE-410B9DE38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FD3DB-7B0C-0BF6-E26E-DDC3BEF84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B142F-B683-B78D-388A-4E2C486F3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436681-E627-50D0-C992-10C4752C5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8E134-6975-6AA6-8CDE-AE5D5C6B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E1596-318A-A36F-1740-6A11F222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504ED4-3FD6-0CED-FC33-C3173745C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44A69-4A29-88B3-1260-E956C0F64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B4867-B12C-5E7A-1F59-5DA55236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DD927-70C1-0BDC-46E9-41C864731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7F481E-8DE2-723F-1B2F-38351EF1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8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035DB-DF60-73EA-FA02-EFF639A6E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4341F-1BB7-B5C2-3D1B-C87622F71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B3419-A5A0-BFD7-83A2-0DA9011A7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84C3C-04A0-E17A-033B-252ABCE1C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4A1CA-D164-E5E7-B1F2-B0C3CEB6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FBDD78-8FF3-887F-3389-18B0D0A92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11198A-4477-D21E-8922-04E13736D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58577-91FE-D224-43A3-574F7127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C970A-F807-DCF3-7BB6-CBC638EBB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07DEB-3010-6177-8D2D-C556F157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1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03A217-D8A1-EF2F-7162-FE0032B6A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ED30A-6394-1002-F506-90E3BF6F9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7ACE5-FE35-B13D-7604-1B0BC7805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4C3DF-EE48-4766-9B89-D940BBD08842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F0AEA-1BE3-E462-C345-417B641F9B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BEA3B-72B7-8766-090F-E721A5F68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5BD655-D243-4A32-B656-08275084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62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3C1C2E39-0767-8463-452C-7F32A99F5B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6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3453A379-639B-9FB3-EEB1-DA55DC82D7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6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84CA6B8-166A-FDD9-3245-285AA62A20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08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01FC6B5D-2B86-3838-845A-7E860E78C3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2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74713E5-0C85-267E-EA7F-A732C05DCD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08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0B4CBA1B-ACDD-CEB3-6CBF-C694E55A62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93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ECA7F647-30B4-1DEF-6235-94CD66E617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66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3EA31E60-BF9B-6C9D-983E-FE2F1AE60F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97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75DE2E4F-879B-CCAE-DF4C-F56DDF973C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52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A6652A33-E8BC-92AC-A0A4-CEF9E78449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14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84E70D3D-E245-3D7A-4716-93FB1766F0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9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8AF9380C-8DF0-DC8F-8C64-159C5BF9CB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66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BE265D9-AAFB-273D-C4C9-90B493623F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13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5E8BB312-4E63-26DF-E0F0-B6C424EBED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57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75EE110C-FD00-5807-911F-4BE8DEDD57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31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533F2378-2ACB-1590-73D6-C2AE84562E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20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63E54969-4FE5-24D1-9080-74DE6E896C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24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BD28DEC5-CCE4-D9E2-0B0E-CE09786463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62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65B5D771-CD39-91B3-2B01-A609D06531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91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298DF9B-4064-B902-55AE-F27B09FDAA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1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6FBE5005-92FF-53BA-4AD9-33A978D8A5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80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F514C50E-26C1-787F-BCE6-97B16A242B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57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7BF2A849-25A5-C3DE-35E5-0231D0E49A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31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2026-10-07T10:46:10Z</dcterms:created>
  <dcterms:modified xsi:type="dcterms:W3CDTF">2026-10-07T10:46:28Z</dcterms:modified>
</cp:coreProperties>
</file>