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A53D2-7BFA-19D7-37F6-C6A0A7836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B2272F-1C70-6F13-C460-BA27700FEB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37C7E-CD5B-CD82-F532-1E6BDE1AA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5461-7666-4424-A0DA-FF2BFE15C53E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91E25-7049-B19E-8241-3B55AD450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643D1-F68B-C54C-88B7-2C6D1CF43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8C11-B97A-4DDA-B687-6F588DE8E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727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CD07D-62D9-8908-6689-DC3593F7B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514CA-7570-F356-A4F4-22025FF93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C2BF83-C0AD-EED9-7379-3A79EC7CA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5461-7666-4424-A0DA-FF2BFE15C53E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8E2AD-3B1A-8C77-929D-14732055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F321E-8AC3-3715-A943-61CBD7D1B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8C11-B97A-4DDA-B687-6F588DE8E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274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1B917-3AC1-8D44-BD4A-DB46399BA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461D5-BF3A-D7EF-6016-6293B0A0B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B6551-87BE-8C6A-26A0-0DC38F4B4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5461-7666-4424-A0DA-FF2BFE15C53E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095FA-AD1C-C358-9951-70A33C0D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C682A-9BFE-E458-AA63-8804B93C0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8C11-B97A-4DDA-B687-6F588DE8E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905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D11D8-0975-2450-96C9-A71BBBBE3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9EFBA-1864-3832-7749-119E928982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3AFBA2-9814-0279-D09F-7A06FFC81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C879FD-BB03-254A-C97A-4BD18705E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5461-7666-4424-A0DA-FF2BFE15C53E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78DE94-C651-6B16-6532-4F74F7A0A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95433-85C9-53C5-61B7-18CA3E276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8C11-B97A-4DDA-B687-6F588DE8E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989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787A8-06A3-B1AE-705D-6F458E24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065329-00F4-1B50-8FF9-31547B67D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62E045-8E2F-3D00-AB4F-AEDF1A90C5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65FA88-8829-108D-69ED-F57631ED23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94CD28-E1AF-C73A-CCC8-9B6B49C01B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E9F0CF-EE41-12CE-E6CE-CB8A72342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5461-7666-4424-A0DA-FF2BFE15C53E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EDFF68-066D-E61B-1487-86A5F6A1E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02D5E-5C23-6F82-1133-DAF29B09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8C11-B97A-4DDA-B687-6F588DE8E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13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5FD08-1D3D-9B2F-E633-7F23520D5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5DE11C-A6AE-DA1E-0517-F661CBD38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5461-7666-4424-A0DA-FF2BFE15C53E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277E1C-9957-5252-E9E6-8EA8677C2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933839-75C5-B905-C332-ADCDBCDE3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8C11-B97A-4DDA-B687-6F588DE8E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62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130D66-7ED2-F861-7891-05DD40402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5461-7666-4424-A0DA-FF2BFE15C53E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783A0A-EA37-2466-EBAB-065AEDEAC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80A5F-E109-A402-33BA-9DB76CC3D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8C11-B97A-4DDA-B687-6F588DE8E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424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CA9B7-C76A-938C-37A6-130E260F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30838-3230-9949-0C0C-6C957A6C2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A8B52-984A-CBFC-CED7-24E1E3DFF1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54CBBB-A21A-5B99-BAD1-2D5223724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5461-7666-4424-A0DA-FF2BFE15C53E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CB2169-01AD-1AFE-0C50-F01E6155F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BACF17-200F-B441-B83D-07B065A4E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8C11-B97A-4DDA-B687-6F588DE8E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78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3E595-C92E-6675-3FC1-4920EE161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70C59C-824C-BAC7-178D-65513EECB7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BDE43-09B4-8DD3-31FB-EC8F985F52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8C1E5A-6A06-2FEA-B417-AF5ADDB24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5461-7666-4424-A0DA-FF2BFE15C53E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749F0A-D25E-0CE1-2E49-611176A84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612456-5838-41DA-AD45-7086E7390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8C11-B97A-4DDA-B687-6F588DE8E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36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7B32F-AE6D-EC3D-A148-2375E7E05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A6903A-F080-2043-010A-F2B1A580F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1C148-3366-184B-1CB9-30EB396AA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5461-7666-4424-A0DA-FF2BFE15C53E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B8F10-FF84-F37A-DB6C-4D58909F0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70057-1EA7-2F6D-EB09-D0953E6BD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8C11-B97A-4DDA-B687-6F588DE8E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320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A81AD4-8A84-3056-E575-DFABE95A5B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705F8B-B6A9-749F-356D-BED73C98E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CA3C8-D3B5-D713-8A10-4301A4426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45461-7666-4424-A0DA-FF2BFE15C53E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4B1CA-4AED-EEC6-A51D-DCE866005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EE925-CF21-8383-FA67-9A7834D22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F8C11-B97A-4DDA-B687-6F588DE8E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082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647400-15F9-6359-6B11-CAD7C7180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D0519C-8CC9-AFD5-7587-9652C3F2D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57B90-C38B-5BE6-DD43-3488B879EA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C45461-7666-4424-A0DA-FF2BFE15C53E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14C3-DB17-C808-571F-1064A94B56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E2890-F32C-2634-2EDB-91111FB594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BF8C11-B97A-4DDA-B687-6F588DE8E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329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042197C2-ADFF-22E5-44F3-AB7F5BA435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251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52594C6B-6E7A-5265-B03B-FAD869501F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458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EFCCB82F-C6A5-4047-AE61-D748F951F7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3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8E113F21-50B9-2AB2-B367-E73E9129A3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813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B520C874-76FD-0762-3F93-61DB5DC351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887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0BB4574A-B76E-CEEE-C7C8-903F31B760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20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3CD4BA7C-64C5-C156-B5E9-3E45C4C254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06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85DE024D-FC96-C59B-4663-E3764B45F4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220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5F060623-0B8D-2F21-B0B9-9F89C43730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240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48D2877E-86CE-7D3D-4EDD-926D47C98A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816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2493A9C5-4FD4-A507-F800-496129E10B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32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2026-10-07T10:47:10Z</dcterms:created>
  <dcterms:modified xsi:type="dcterms:W3CDTF">2026-10-07T10:47:23Z</dcterms:modified>
</cp:coreProperties>
</file>