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54B3-B500-FDC1-57E7-690CC07AB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78141-67E5-2D63-CB45-E5AF315EC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D8B971-AC75-3F12-940F-3B0B734F0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981DE-4293-C810-0D52-B3643A33E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06625-2D68-8E56-46C3-A97832CE4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984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9FF36-2221-2CEB-3057-BECD6E5F9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D622B-9B38-8F5C-A7A7-5AC512814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B796B-EE40-BFEE-24E0-4465DE5AE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F551C-11FA-C5A2-6A46-6ECB79083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A4AE1B-9CF2-1111-6814-53DA87198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58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45537-FDC9-36D7-FE4C-ECE21FC52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9546F-A79B-8692-EE9E-DE90038282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E1A94-3E24-FFD2-3E2E-E3C749C49C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558F39-C6D5-4D44-455D-509BBD5A6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8F7D22-A36D-65CE-0927-679F0856D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94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D87E6-49A9-95D2-9EB5-65E3D7FF8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05DC2-390B-4792-7C45-9DF5D00FF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395CA6-9CDE-9FC3-6770-4912BE756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F3A14A-3B2F-7846-805B-298C4633C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B26BA-2560-2130-3D8F-4F9D4A408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7B6683-2CE6-3F9F-EA73-89D3DAA6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71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A6337-ABEF-A1B5-2A99-79221920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7282B-CC62-E32F-9460-43EC4707A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0AC01A-0A21-541E-E36C-8FB4ACCE0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309982-3D23-2DB6-5640-380606C049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CAAA0-9F9C-411C-346F-989748B0F9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D6E11B-4AB5-7D5F-E905-26ADAAC7F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3FC0FC-0685-2AE2-5D08-11C0C2A1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FE3A80-51EC-E3FE-6075-9C633A09B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26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A7529-C6DB-9B9D-7B1C-00F330677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21BF01-9A3F-CDE2-AA10-DD53748AF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3CD34-5167-CD49-86CE-849C96C69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C6E47-A887-7C7D-F09E-F99B0EE45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04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F08DF8-A61D-B463-BCCD-91A85A684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D5871F-654F-4EC5-E947-F323D677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FF09C9-84C8-6EB6-68C9-D36D9F06E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4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BAB59-0D5D-74ED-7170-E4E08C779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40109-CBFE-C2CB-CD35-B039FAC42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CD628D-6950-2417-EA0B-19F158EE60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A8E0D0-E9E7-8F06-67B6-22DAC0977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D2BFF8-FC5D-2776-2AF7-DBC85E251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EACAD-C540-AE9A-23B9-9DF76D452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2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137B2-A1A3-9823-DFF5-3E6ACA6AE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0A935-D40E-A160-FCE5-342207AF7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0F087-4D5F-D841-BE15-39213C468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15826B-2F39-0BEF-9622-5D1B52477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DFD838-C610-2FAD-AA73-971E505A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27247-EB9D-1F4B-904B-4CEEEF28A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8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7D71B-6BB9-9EE2-28A7-DD617189D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9E970B-6902-3F60-9C9B-F905015087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2A602-B068-421F-46DD-2635082BA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0BCA1C-C676-5722-259E-2ED98A9F8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D7FAA-DDB8-0B9E-BB8D-921A41A06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396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64EB79-2989-B657-4526-FD908D0D3A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AFBCBA-0781-4618-4053-C426CEF57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DB1A0-6C38-9653-1749-65FFD223A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4CA607-2AA7-8CB1-4073-8E2FDD5FC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24D1D-935F-DF8E-21B1-25758FADE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852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74D5CD-0DE2-43B8-9137-C207126AF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A8480-F267-B74B-16C7-E7CE350F7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776A0-D69C-FE0F-59A7-B092930472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D1297A-D970-48B1-9E5F-DB1BD4CB4855}" type="datetimeFigureOut">
              <a:rPr lang="en-US" smtClean="0"/>
              <a:t>07-Oct-26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E4CB4-6581-04EE-1C0A-9DA072EA2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889A6-2010-42C7-C9EE-E59F5C97D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FF778B-7761-4527-9ED4-F6A67F8D16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1361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2BB9228D-42EE-FE38-A3FC-B60764852F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28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82C39DB8-6A91-C32D-F3C4-76E3310D78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96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2CED1CC-2C9A-16D0-0BC0-976CBB87BE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572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49DD702D-CC76-743B-4B8F-16F373D464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38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4204E94-3855-E41E-41C2-91C6CC2A13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19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30736996-7712-A013-9A6E-011900C958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907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CF686C00-7A5F-DCA9-EFEE-91C1B38E3F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256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9ACEA033-AFD3-ED68-8366-7458AB006C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812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B4345B0E-F445-1E79-137A-28C39EBDD3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652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85215EF-C7EC-A707-5F29-38774B7AEE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563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DD57B169-66F2-901C-FC90-9DC51726ED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220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6E0E19D6-BEE2-809A-05D8-0425D6146A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42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B2AD057F-2847-A073-2EEC-986F524068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131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043470C-D1BF-6773-00A6-2814843C8B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65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2026-10-07T10:48:09Z</dcterms:created>
  <dcterms:modified xsi:type="dcterms:W3CDTF">2026-10-07T10:48:22Z</dcterms:modified>
</cp:coreProperties>
</file>