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F829B-4A69-F334-0153-B6B299AFE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16A6E2-D562-DCCE-8797-6386292CE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95C79-D45E-153F-709C-7B962397F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74171-D0B3-DD26-5C9D-849ABE928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891B5-4B41-ADE7-AE31-C7AF41E65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05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49478-9655-A55F-ACFC-4645D8451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A3C44-9A10-B52D-B984-0B68D9D53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D7575-AD08-6E3D-350F-A3C50A80C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47077-8A6E-79CC-F0BF-0A9428138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43BD2-D3D0-E525-A904-E8066DC4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2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DFFE-F963-FA91-0D68-F6A756E4A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CE8B1-FED3-B398-161F-5B28237FA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1720A-9467-CF26-A4E3-C67AB96E9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808F7-3204-8A94-A7A9-B1DEFA9C1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2C781-3B31-FFDB-56B5-2EF1EDFF7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99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CDF0D-FCFF-9F2F-EB2A-559E443A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EBF07-7430-C830-5A74-88FCDA7BE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4D7ED-934E-18FB-CF59-AC1466B74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904227-EC3E-D63E-6BCD-0F6A124EF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ED5614-09D6-30B1-51A7-AF3D41182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A08B6-53F8-BF00-6C35-EE7A46848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55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FE746-B7DE-7F28-3181-2E956D9E2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63A34-786A-775B-271E-24041FB05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D2E933-AE19-E6B3-75E5-0CB6D000C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9D8E68-3FC1-64CA-F437-0EB3E4E82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B4E089-D6F1-B742-BD88-E045B4AFB4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B11693-DE61-B309-73DF-12F7AADA3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782530-CFCB-4B11-2E20-0F0281C55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6EC932-D4B9-349A-F6FF-393789B1A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85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EF8BA-A578-49BB-CEF6-24627C2ED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86804-FFF6-D0CF-3C27-E2BFC5E7C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DAC388-053A-89EE-DB1A-39CFE5616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8DB1EE-17F5-5C3F-3BBB-5ADD85DAC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9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4E54BA-AD99-9EE2-5513-A3534B2A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6BA243-68BE-D51E-E38B-F44D765ED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800A7-0FDA-0CEE-2959-10D72E35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26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59512-BF6D-0F12-C91C-0312A834B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6F045-1654-BDB2-F9C2-F7DAE2B80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961A8-21FB-1231-6D20-70D827F04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EF85A-FFDC-0884-19A0-37358C0C9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E5295-E845-7A9C-CBD0-C793CE5C8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8C36E-3935-03EF-1ABD-B88259023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935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81755-38A5-90E3-878A-D999616DC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6DD5A-904F-EC1A-3B7A-46FB80350A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FF806-FBB0-3F1F-C85A-ACA8D958C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3B14D-7F49-6733-F19B-792C106DC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ED0B5E-3362-8259-9458-E82F87E06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C987E8-4DE6-2651-5A74-875EAACCE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B6F7F-3A41-E963-0D44-057CABF7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0C8E7-421C-7841-D27E-BF30D80DEF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32515-4804-3CD8-9452-79F0B06C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D81A7-1F1E-5322-042E-49720CF5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42B16-3BBB-63A7-6F98-6A0598E66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13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3CE8AB-83FF-044A-A4E3-8AFA9B467B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310732-4A43-0D98-CA00-403F07B88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40DD4-DFA4-3B38-A9F4-05D24B22D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E266B-5FD3-F859-190B-27AA03338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D116B-1CE3-000F-3BD2-39D6ECBEB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96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1F3411-E44B-6BD8-2B26-1613DE0F0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5245C-8DE6-29A6-3584-470C5682D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0D005-93CD-3305-AD50-C8A15C82CA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1D262A-C2FF-4E83-9D56-578247763A5B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B606F-DB3C-7108-BD67-FE31DC1A7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E2E3A-F391-10CB-BD41-580540DB16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D7AB97-9694-4AEA-8FA8-69E24349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712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1FD4BCE9-41A0-8598-11B2-085A791A5B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79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8C693E07-0CA4-622B-DE11-82C902F6F5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44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B181AB1C-11A5-FF6F-9135-72A7EDDCC3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71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CDC67990-2179-A19A-4062-4ACE53C088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23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555332D1-D489-9B0E-7F33-1923E1659C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29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0B8EAF27-9BDC-0D79-9C93-5D31073F32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03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6E344C3A-C280-5173-5C0B-C810308297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78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A99BE1E1-8848-2CC8-D6E6-FF1C76B539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94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E0CEFCA1-12B6-4AAE-9625-6C280D14BC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9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F6014352-EDCC-A4E7-B39E-5762AE0F13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33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9A2D6B22-5625-C77D-9165-23070B3720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01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9B610BF0-31EF-F2F9-B4EA-1D69E64280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17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ED1D3BEB-652E-91A6-63BD-0330C3EADE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15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B4960AB0-4B38-2CA5-07D6-044C3649C7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10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2026-10-07T10:48:54Z</dcterms:created>
  <dcterms:modified xsi:type="dcterms:W3CDTF">2026-10-07T10:49:11Z</dcterms:modified>
</cp:coreProperties>
</file>