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19CB240-511E-49DA-A620-E4075A8AC42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A1EEE88-3812-4865-B624-C198E13DA6D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3716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03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7328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7019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726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132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3276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2310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8716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3909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9666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233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6406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9669737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2026-09-29T11:16:15Z</dcterms:created>
  <dcterms:modified xsi:type="dcterms:W3CDTF">2026-09-29T11:16:55Z</dcterms:modified>
</cp:coreProperties>
</file>