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ABEE-D832-4059-B335-9E988185FAC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4C49-3C63-4261-A148-3FB54841415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ABEE-D832-4059-B335-9E988185FAC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4C49-3C63-4261-A148-3FB54841415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ABEE-D832-4059-B335-9E988185FAC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4C49-3C63-4261-A148-3FB5484141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ABEE-D832-4059-B335-9E988185FAC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4C49-3C63-4261-A148-3FB54841415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ABEE-D832-4059-B335-9E988185FAC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4C49-3C63-4261-A148-3FB54841415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ABEE-D832-4059-B335-9E988185FAC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4C49-3C63-4261-A148-3FB5484141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ABEE-D832-4059-B335-9E988185FAC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4C49-3C63-4261-A148-3FB5484141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ABEE-D832-4059-B335-9E988185FAC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4C49-3C63-4261-A148-3FB5484141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ABEE-D832-4059-B335-9E988185FAC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4C49-3C63-4261-A148-3FB54841415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ABEE-D832-4059-B335-9E988185FAC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4C49-3C63-4261-A148-3FB5484141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ABEE-D832-4059-B335-9E988185FAC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14C49-3C63-4261-A148-3FB54841415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3D0ABEE-D832-4059-B335-9E988185FAC3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2F14C49-3C63-4261-A148-3FB54841415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2315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1956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5368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959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0044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3521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6837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7022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6195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1933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7024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3540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0230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1241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0335892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2026-09-29T10:54:03Z</dcterms:created>
  <dcterms:modified xsi:type="dcterms:W3CDTF">2026-09-29T10:54:34Z</dcterms:modified>
</cp:coreProperties>
</file>