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5EEBBA9-AFE4-4ECE-8CE0-ACDEB8ED414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D17FEB5-A685-47FD-8DAE-72AB0404FFA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269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501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551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34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754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5629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6177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552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8601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39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5595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4587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2326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67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4061461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2026-09-29T10:56:07Z</dcterms:created>
  <dcterms:modified xsi:type="dcterms:W3CDTF">2026-09-29T10:57:06Z</dcterms:modified>
</cp:coreProperties>
</file>