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5F80B-B482-40FA-B23F-E2778BB37DA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6EE4D-B8BB-4E95-8A69-1346DC06074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5F80B-B482-40FA-B23F-E2778BB37DA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6EE4D-B8BB-4E95-8A69-1346DC06074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5F80B-B482-40FA-B23F-E2778BB37DA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6EE4D-B8BB-4E95-8A69-1346DC0607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5F80B-B482-40FA-B23F-E2778BB37DA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6EE4D-B8BB-4E95-8A69-1346DC06074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5F80B-B482-40FA-B23F-E2778BB37DA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6EE4D-B8BB-4E95-8A69-1346DC06074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5F80B-B482-40FA-B23F-E2778BB37DA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6EE4D-B8BB-4E95-8A69-1346DC0607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5F80B-B482-40FA-B23F-E2778BB37DA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6EE4D-B8BB-4E95-8A69-1346DC0607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5F80B-B482-40FA-B23F-E2778BB37DA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6EE4D-B8BB-4E95-8A69-1346DC0607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5F80B-B482-40FA-B23F-E2778BB37DA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6EE4D-B8BB-4E95-8A69-1346DC06074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5F80B-B482-40FA-B23F-E2778BB37DA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6EE4D-B8BB-4E95-8A69-1346DC0607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5F80B-B482-40FA-B23F-E2778BB37DA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6EE4D-B8BB-4E95-8A69-1346DC0607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4F5F80B-B482-40FA-B23F-E2778BB37DA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B56EE4D-B8BB-4E95-8A69-1346DC06074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9322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9881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506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0351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0665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16366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9322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8190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379437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17775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6116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5653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23352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65886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639809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0</TotalTime>
  <Words>0</Words>
  <Application>Microsoft Office PowerPoint</Application>
  <PresentationFormat>On-screen Show (4:3)</PresentationFormat>
  <Paragraphs>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Lecture Publications Ltd.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Abu Saleh Muhammad Musa</dc:creator>
  <cp:lastModifiedBy>Abu Saleh Muhammad Musa</cp:lastModifiedBy>
  <cp:revision>1</cp:revision>
  <dcterms:created xsi:type="dcterms:W3CDTF">2026-09-29T10:58:27Z</dcterms:created>
  <dcterms:modified xsi:type="dcterms:W3CDTF">2026-09-29T10:58:55Z</dcterms:modified>
</cp:coreProperties>
</file>