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087EC-4237-41FF-805D-2E9C7ADD47C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38EF-B1ED-472E-9C6F-A3FA028D977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087EC-4237-41FF-805D-2E9C7ADD47C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38EF-B1ED-472E-9C6F-A3FA028D977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087EC-4237-41FF-805D-2E9C7ADD47C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38EF-B1ED-472E-9C6F-A3FA028D97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087EC-4237-41FF-805D-2E9C7ADD47C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38EF-B1ED-472E-9C6F-A3FA028D977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087EC-4237-41FF-805D-2E9C7ADD47C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38EF-B1ED-472E-9C6F-A3FA028D977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087EC-4237-41FF-805D-2E9C7ADD47C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38EF-B1ED-472E-9C6F-A3FA028D97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087EC-4237-41FF-805D-2E9C7ADD47C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38EF-B1ED-472E-9C6F-A3FA028D97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087EC-4237-41FF-805D-2E9C7ADD47C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38EF-B1ED-472E-9C6F-A3FA028D97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087EC-4237-41FF-805D-2E9C7ADD47C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38EF-B1ED-472E-9C6F-A3FA028D9777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087EC-4237-41FF-805D-2E9C7ADD47C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38EF-B1ED-472E-9C6F-A3FA028D97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087EC-4237-41FF-805D-2E9C7ADD47C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138EF-B1ED-472E-9C6F-A3FA028D977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2BB087EC-4237-41FF-805D-2E9C7ADD47CF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29138EF-B1ED-472E-9C6F-A3FA028D977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4270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877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9147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74305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6870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6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4398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7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50928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8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2823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9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00399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0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9827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2882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30763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3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9031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4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29142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663"/>
            <a:ext cx="9144000" cy="5145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3940222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0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Lecture Publications Ltd.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Abu Saleh Muhammad Musa</dc:creator>
  <cp:lastModifiedBy>Abu Saleh Muhammad Musa</cp:lastModifiedBy>
  <cp:revision>2</cp:revision>
  <dcterms:created xsi:type="dcterms:W3CDTF">2026-09-29T11:02:26Z</dcterms:created>
  <dcterms:modified xsi:type="dcterms:W3CDTF">2026-09-29T11:02:57Z</dcterms:modified>
</cp:coreProperties>
</file>