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418-0076-4A6E-A3DC-426C08A013F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A871-1746-4227-8231-DC40FAA941B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418-0076-4A6E-A3DC-426C08A013F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A871-1746-4227-8231-DC40FAA941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418-0076-4A6E-A3DC-426C08A013F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A871-1746-4227-8231-DC40FAA941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418-0076-4A6E-A3DC-426C08A013F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A871-1746-4227-8231-DC40FAA941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418-0076-4A6E-A3DC-426C08A013F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A871-1746-4227-8231-DC40FAA941B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418-0076-4A6E-A3DC-426C08A013F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A871-1746-4227-8231-DC40FAA941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418-0076-4A6E-A3DC-426C08A013F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A871-1746-4227-8231-DC40FAA941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418-0076-4A6E-A3DC-426C08A013F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A871-1746-4227-8231-DC40FAA941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418-0076-4A6E-A3DC-426C08A013F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A871-1746-4227-8231-DC40FAA941B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418-0076-4A6E-A3DC-426C08A013F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A871-1746-4227-8231-DC40FAA941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1418-0076-4A6E-A3DC-426C08A013F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4A871-1746-4227-8231-DC40FAA941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E631418-0076-4A6E-A3DC-426C08A013F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354A871-1746-4227-8231-DC40FAA941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28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2533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7224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9847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4145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609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3692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5311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3507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1965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6496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5387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3771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5439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6994496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2026-09-29T11:29:14Z</dcterms:created>
  <dcterms:modified xsi:type="dcterms:W3CDTF">2026-09-29T11:29:46Z</dcterms:modified>
</cp:coreProperties>
</file>