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E5D8-B470-44B1-9C8C-BFD7A0A82CA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0484-B53F-4E8E-B1FF-D6A909F09A2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E5D8-B470-44B1-9C8C-BFD7A0A82CA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0484-B53F-4E8E-B1FF-D6A909F09A2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E5D8-B470-44B1-9C8C-BFD7A0A82CA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0484-B53F-4E8E-B1FF-D6A909F09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E5D8-B470-44B1-9C8C-BFD7A0A82CA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0484-B53F-4E8E-B1FF-D6A909F09A2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E5D8-B470-44B1-9C8C-BFD7A0A82CA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0484-B53F-4E8E-B1FF-D6A909F09A2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E5D8-B470-44B1-9C8C-BFD7A0A82CA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0484-B53F-4E8E-B1FF-D6A909F09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E5D8-B470-44B1-9C8C-BFD7A0A82CA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0484-B53F-4E8E-B1FF-D6A909F09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E5D8-B470-44B1-9C8C-BFD7A0A82CA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0484-B53F-4E8E-B1FF-D6A909F09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E5D8-B470-44B1-9C8C-BFD7A0A82CA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0484-B53F-4E8E-B1FF-D6A909F09A2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E5D8-B470-44B1-9C8C-BFD7A0A82CA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0484-B53F-4E8E-B1FF-D6A909F09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4E5D8-B470-44B1-9C8C-BFD7A0A82CA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90484-B53F-4E8E-B1FF-D6A909F09A2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D4E5D8-B470-44B1-9C8C-BFD7A0A82CA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F190484-B53F-4E8E-B1FF-D6A909F09A2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4103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248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586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9374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9502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7222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854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4050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0675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1273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110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9900500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2026-09-29T11:09:54Z</dcterms:created>
  <dcterms:modified xsi:type="dcterms:W3CDTF">2026-09-29T11:10:22Z</dcterms:modified>
</cp:coreProperties>
</file>