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AD0AE19-7C70-4794-A3D8-0B1D0CE7D3E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4C0D6EC-6669-4D7E-8321-CC7D78A9BB6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271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6992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7745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8796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0542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693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5735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1554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7940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4722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954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2165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7565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9954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2026-09-29T11:11:42Z</dcterms:created>
  <dcterms:modified xsi:type="dcterms:W3CDTF">2026-09-29T11:12:16Z</dcterms:modified>
</cp:coreProperties>
</file>