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5B7E0-09D1-4EB5-A22E-BFD9B9FCAC8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20ED2-0C73-4338-ADE4-6FF0407D56B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5B7E0-09D1-4EB5-A22E-BFD9B9FCAC8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20ED2-0C73-4338-ADE4-6FF0407D56B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5B7E0-09D1-4EB5-A22E-BFD9B9FCAC8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20ED2-0C73-4338-ADE4-6FF0407D56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5B7E0-09D1-4EB5-A22E-BFD9B9FCAC8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20ED2-0C73-4338-ADE4-6FF0407D56B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5B7E0-09D1-4EB5-A22E-BFD9B9FCAC8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20ED2-0C73-4338-ADE4-6FF0407D56B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5B7E0-09D1-4EB5-A22E-BFD9B9FCAC8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20ED2-0C73-4338-ADE4-6FF0407D56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5B7E0-09D1-4EB5-A22E-BFD9B9FCAC8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20ED2-0C73-4338-ADE4-6FF0407D56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5B7E0-09D1-4EB5-A22E-BFD9B9FCAC8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20ED2-0C73-4338-ADE4-6FF0407D56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5B7E0-09D1-4EB5-A22E-BFD9B9FCAC8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20ED2-0C73-4338-ADE4-6FF0407D56B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5B7E0-09D1-4EB5-A22E-BFD9B9FCAC8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20ED2-0C73-4338-ADE4-6FF0407D56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5B7E0-09D1-4EB5-A22E-BFD9B9FCAC8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20ED2-0C73-4338-ADE4-6FF0407D56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875B7E0-09D1-4EB5-A22E-BFD9B9FCAC8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FA20ED2-0C73-4338-ADE4-6FF0407D56B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9391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7500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6883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4063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8233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6871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1294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4472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2064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71818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8337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92921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08033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44608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7544025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0</TotalTime>
  <Words>0</Words>
  <Application>Microsoft Office PowerPoint</Application>
  <PresentationFormat>On-screen Show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Lecture Publications Ltd.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Abu Saleh Muhammad Musa</dc:creator>
  <cp:lastModifiedBy>Abu Saleh Muhammad Musa</cp:lastModifiedBy>
  <cp:revision>1</cp:revision>
  <dcterms:created xsi:type="dcterms:W3CDTF">2026-09-29T11:14:42Z</dcterms:created>
  <dcterms:modified xsi:type="dcterms:W3CDTF">2026-09-29T11:15:07Z</dcterms:modified>
</cp:coreProperties>
</file>