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53067-F7B5-4850-85F1-243BAA51FD7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E4819-DE80-4FF3-A3CD-8434F8CD5FB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53067-F7B5-4850-85F1-243BAA51FD7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E4819-DE80-4FF3-A3CD-8434F8CD5FB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53067-F7B5-4850-85F1-243BAA51FD7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E4819-DE80-4FF3-A3CD-8434F8CD5F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53067-F7B5-4850-85F1-243BAA51FD7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E4819-DE80-4FF3-A3CD-8434F8CD5FB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53067-F7B5-4850-85F1-243BAA51FD7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E4819-DE80-4FF3-A3CD-8434F8CD5FB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53067-F7B5-4850-85F1-243BAA51FD7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E4819-DE80-4FF3-A3CD-8434F8CD5F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53067-F7B5-4850-85F1-243BAA51FD7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E4819-DE80-4FF3-A3CD-8434F8CD5F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53067-F7B5-4850-85F1-243BAA51FD7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E4819-DE80-4FF3-A3CD-8434F8CD5F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53067-F7B5-4850-85F1-243BAA51FD7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E4819-DE80-4FF3-A3CD-8434F8CD5FB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53067-F7B5-4850-85F1-243BAA51FD7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E4819-DE80-4FF3-A3CD-8434F8CD5F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53067-F7B5-4850-85F1-243BAA51FD7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E4819-DE80-4FF3-A3CD-8434F8CD5F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E553067-F7B5-4850-85F1-243BAA51FD7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93E4819-DE80-4FF3-A3CD-8434F8CD5FB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2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0370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5494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0580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1307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4457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9157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4259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0930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9624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7564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7483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1456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346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977697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2026-09-29T09:59:45Z</dcterms:created>
  <dcterms:modified xsi:type="dcterms:W3CDTF">2026-09-29T10:00:19Z</dcterms:modified>
</cp:coreProperties>
</file>