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1758E2B-7723-4885-8EB6-E7CF4500744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27BBE51-2E0C-4424-973A-38ECE6FFD3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0333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414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993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7446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9507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550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9547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5103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576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9315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2763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460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9646457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2</cp:revision>
  <dcterms:created xsi:type="dcterms:W3CDTF">2026-09-29T10:03:46Z</dcterms:created>
  <dcterms:modified xsi:type="dcterms:W3CDTF">2026-09-29T10:26:05Z</dcterms:modified>
</cp:coreProperties>
</file>