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F6D7E8E-A1C8-438B-8C24-FB4D0BEEEB4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37BB953-1962-4DC6-8230-62538E6EF8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4562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8539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9032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6394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244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0112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0697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2073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8625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301696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2026-09-29T10:07:51Z</dcterms:created>
  <dcterms:modified xsi:type="dcterms:W3CDTF">2026-09-29T10:08:20Z</dcterms:modified>
</cp:coreProperties>
</file>