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87616-64E0-431F-BA90-92D93A06894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53347-D1CF-49F2-B856-FDDFFE81E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884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87616-64E0-431F-BA90-92D93A06894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53347-D1CF-49F2-B856-FDDFFE81E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429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87616-64E0-431F-BA90-92D93A06894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53347-D1CF-49F2-B856-FDDFFE81E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385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87616-64E0-431F-BA90-92D93A06894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53347-D1CF-49F2-B856-FDDFFE81E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6054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87616-64E0-431F-BA90-92D93A06894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53347-D1CF-49F2-B856-FDDFFE81E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282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87616-64E0-431F-BA90-92D93A06894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53347-D1CF-49F2-B856-FDDFFE81E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292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87616-64E0-431F-BA90-92D93A06894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53347-D1CF-49F2-B856-FDDFFE81E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447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87616-64E0-431F-BA90-92D93A06894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53347-D1CF-49F2-B856-FDDFFE81E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280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87616-64E0-431F-BA90-92D93A06894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53347-D1CF-49F2-B856-FDDFFE81E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05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87616-64E0-431F-BA90-92D93A06894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53347-D1CF-49F2-B856-FDDFFE81E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127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87616-64E0-431F-BA90-92D93A06894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253347-D1CF-49F2-B856-FDDFFE81E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723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A87616-64E0-431F-BA90-92D93A068944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253347-D1CF-49F2-B856-FDDFFE81E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13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041905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76629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86561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35997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94747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209437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64346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756556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094451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476026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60810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400635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478992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36816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Lecture Publications Ltd.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Abu Saleh Muhammad Musa</dc:creator>
  <cp:lastModifiedBy>Abu Saleh Muhammad Musa</cp:lastModifiedBy>
  <cp:revision>1</cp:revision>
  <dcterms:created xsi:type="dcterms:W3CDTF">2026-09-29T10:15:14Z</dcterms:created>
  <dcterms:modified xsi:type="dcterms:W3CDTF">2026-09-29T10:15:37Z</dcterms:modified>
</cp:coreProperties>
</file>