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11A652-66C2-4974-BCE4-7F64DE23976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62AD46-F322-4A8E-A757-E5B72E6CEC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24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469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94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369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367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96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932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718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71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552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987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07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394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145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822128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2026-09-29T10:18:39Z</dcterms:created>
  <dcterms:modified xsi:type="dcterms:W3CDTF">2026-09-29T10:19:34Z</dcterms:modified>
</cp:coreProperties>
</file>