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B9C0CAD-45E4-4378-8EA9-E2EA174B2A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7F1C0D0-4CC9-436A-A37C-B2F36BEAB6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7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514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715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8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32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397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623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20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130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2841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147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85804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2026-09-29T10:05:57Z</dcterms:created>
  <dcterms:modified xsi:type="dcterms:W3CDTF">2026-09-29T10:06:17Z</dcterms:modified>
</cp:coreProperties>
</file>