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2FA4463-B962-443C-B750-E8C0983BC36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48EBFF5-16CA-40CE-9C85-7B3EC83E08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810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8522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506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5721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9324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4974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879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1710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5193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139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159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202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5025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1083928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2026-09-29T10:22:38Z</dcterms:created>
  <dcterms:modified xsi:type="dcterms:W3CDTF">2026-09-29T10:23:03Z</dcterms:modified>
</cp:coreProperties>
</file>