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712B3E0-3FC6-4FBE-A6BC-E0838006A55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5DA8C2-561A-4E7E-B023-781CBC191B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625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7543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9491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943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6721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5361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6640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030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311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1007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75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3271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1925963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2026-09-29T10:32:19Z</dcterms:created>
  <dcterms:modified xsi:type="dcterms:W3CDTF">2026-09-29T10:32:43Z</dcterms:modified>
</cp:coreProperties>
</file>