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CED146F-07E4-42D2-944D-9991C1C645B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C931CD0-7DDA-4DC1-8DC4-5B3D54B9F4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031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2236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8543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2866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0959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4550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0238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0598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5219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9048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2001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042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247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8169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9715231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2026-09-29T10:35:34Z</dcterms:created>
  <dcterms:modified xsi:type="dcterms:W3CDTF">2026-09-29T10:35:56Z</dcterms:modified>
</cp:coreProperties>
</file>