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16F85-C70C-496E-96EE-5FEC60BB44E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AF9E-45E1-419B-B890-78871CD52327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16F85-C70C-496E-96EE-5FEC60BB44E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AF9E-45E1-419B-B890-78871CD5232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16F85-C70C-496E-96EE-5FEC60BB44E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AF9E-45E1-419B-B890-78871CD523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16F85-C70C-496E-96EE-5FEC60BB44E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AF9E-45E1-419B-B890-78871CD5232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16F85-C70C-496E-96EE-5FEC60BB44E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AF9E-45E1-419B-B890-78871CD5232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16F85-C70C-496E-96EE-5FEC60BB44E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AF9E-45E1-419B-B890-78871CD523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16F85-C70C-496E-96EE-5FEC60BB44E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AF9E-45E1-419B-B890-78871CD523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16F85-C70C-496E-96EE-5FEC60BB44E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AF9E-45E1-419B-B890-78871CD523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16F85-C70C-496E-96EE-5FEC60BB44E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AF9E-45E1-419B-B890-78871CD52327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16F85-C70C-496E-96EE-5FEC60BB44E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AF9E-45E1-419B-B890-78871CD523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16F85-C70C-496E-96EE-5FEC60BB44E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AF9E-45E1-419B-B890-78871CD523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6516F85-C70C-496E-96EE-5FEC60BB44E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8DEAF9E-45E1-419B-B890-78871CD5232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5559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5736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1277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7864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6426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0106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4737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2888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6014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1360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0753104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0</TotalTime>
  <Words>0</Words>
  <Application>Microsoft Office PowerPoint</Application>
  <PresentationFormat>On-screen Show (4:3)</PresentationFormat>
  <Paragraphs>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Lecture Publications Ltd.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Abu Saleh Muhammad Musa</dc:creator>
  <cp:lastModifiedBy>Abu Saleh Muhammad Musa</cp:lastModifiedBy>
  <cp:revision>1</cp:revision>
  <dcterms:created xsi:type="dcterms:W3CDTF">2026-09-29T10:37:16Z</dcterms:created>
  <dcterms:modified xsi:type="dcterms:W3CDTF">2026-09-29T10:37:38Z</dcterms:modified>
</cp:coreProperties>
</file>